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484"/>
    <a:srgbClr val="E1FACA"/>
    <a:srgbClr val="D7F9B9"/>
    <a:srgbClr val="DBE791"/>
    <a:srgbClr val="C2E49C"/>
    <a:srgbClr val="DAEFC3"/>
    <a:srgbClr val="FF0066"/>
    <a:srgbClr val="F2B4A0"/>
    <a:srgbClr val="FFDDEB"/>
    <a:srgbClr val="FFC9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22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cs typeface="Aharoni" panose="02010803020104030203" pitchFamily="2" charset="-79"/>
              </a:rPr>
              <a:t>Year 2 Who made the world? </a:t>
            </a:r>
            <a:endParaRPr lang="en-GB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442" y="500333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3115" y="1998921"/>
            <a:ext cx="5436570" cy="4338083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3561796"/>
              </p:ext>
            </p:extLst>
          </p:nvPr>
        </p:nvGraphicFramePr>
        <p:xfrm>
          <a:off x="6049925" y="669849"/>
          <a:ext cx="3604251" cy="241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40145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Genesis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first book in the</a:t>
                      </a:r>
                      <a:r>
                        <a:rPr lang="en-GB" sz="1100" baseline="0" dirty="0" smtClean="0"/>
                        <a:t> Christian Bible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6198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Old Testament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first section of the Bible.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55561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creation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act of bringing the world into</a:t>
                      </a:r>
                      <a:r>
                        <a:rPr lang="en-GB" sz="1100" baseline="0" dirty="0" smtClean="0"/>
                        <a:t> ordered existence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60107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Big Story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story of the Bible-God</a:t>
                      </a:r>
                      <a:r>
                        <a:rPr lang="en-GB" sz="1100" baseline="0" dirty="0" smtClean="0"/>
                        <a:t> ‘</a:t>
                      </a:r>
                      <a:r>
                        <a:rPr lang="en-GB" sz="1100" baseline="0" smtClean="0"/>
                        <a:t>s rescue plan </a:t>
                      </a:r>
                      <a:r>
                        <a:rPr lang="en-GB" sz="1100" baseline="0" dirty="0" smtClean="0"/>
                        <a:t>for the world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3013" y="797443"/>
            <a:ext cx="493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Christians believe that God created the universe and that humans should </a:t>
            </a:r>
          </a:p>
          <a:p>
            <a:r>
              <a:rPr lang="en-GB" sz="1200" dirty="0" smtClean="0"/>
              <a:t>care for the world because it belongs to God.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365" y="2902689"/>
            <a:ext cx="49547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creation story for Christians and Jews is found in the book of Genesis in the Bible.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Retell the story of creation - sequence the story.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creation story is the beginning of the ‘big story’ of the Bible.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Christians show they are thankful by giving to others.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have a special responsibility to look after God’s world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979" r="2431" b="40546"/>
          <a:stretch>
            <a:fillRect/>
          </a:stretch>
        </p:blipFill>
        <p:spPr bwMode="auto">
          <a:xfrm>
            <a:off x="5924440" y="3444947"/>
            <a:ext cx="3841542" cy="99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2051" y="4567983"/>
            <a:ext cx="2251223" cy="15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0234" y="4534763"/>
            <a:ext cx="1235481" cy="203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82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76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138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40</cp:revision>
  <cp:lastPrinted>2019-10-01T15:03:10Z</cp:lastPrinted>
  <dcterms:created xsi:type="dcterms:W3CDTF">2019-09-29T17:12:48Z</dcterms:created>
  <dcterms:modified xsi:type="dcterms:W3CDTF">2021-04-09T11:27:39Z</dcterms:modified>
</cp:coreProperties>
</file>