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ED2"/>
    <a:srgbClr val="B9F484"/>
    <a:srgbClr val="E1FACA"/>
    <a:srgbClr val="D7F9B9"/>
    <a:srgbClr val="DBE791"/>
    <a:srgbClr val="C2E49C"/>
    <a:srgbClr val="DAEFC3"/>
    <a:srgbClr val="FF0066"/>
    <a:srgbClr val="F2B4A0"/>
    <a:srgbClr val="FFDD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842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Year 2 Why does Christmas matter to Christians?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3394" y="492382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532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</a:t>
              </a:r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Learning</a:t>
              </a:r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9190" y="1834703"/>
            <a:ext cx="5462337" cy="4764504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1379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Key Content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3561796"/>
              </p:ext>
            </p:extLst>
          </p:nvPr>
        </p:nvGraphicFramePr>
        <p:xfrm>
          <a:off x="6010170" y="653946"/>
          <a:ext cx="3604251" cy="2573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  <a:endParaRPr lang="en-GB" dirty="0" smtClean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28036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Mary and Joseph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Jesus’ mum</a:t>
                      </a:r>
                      <a:r>
                        <a:rPr lang="en-GB" sz="1100" baseline="0" dirty="0" smtClean="0"/>
                        <a:t> and dad 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Bethlehem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The town</a:t>
                      </a:r>
                      <a:r>
                        <a:rPr lang="en-GB" sz="1100" baseline="0" dirty="0" smtClean="0"/>
                        <a:t> Jesus was born in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Incarnation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This means God on Earth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4906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Gospels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first four books of the New Testament</a:t>
                      </a:r>
                      <a:r>
                        <a:rPr lang="en-GB" sz="1100" baseline="0" dirty="0" smtClean="0"/>
                        <a:t> : Matthew, Mark, Luke and John. They tell the story of Jesus’ life.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46198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Nativity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The birth of Jesus Christ</a:t>
                      </a:r>
                      <a:endParaRPr lang="en-GB" sz="110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</a:tbl>
          </a:graphicData>
        </a:graphic>
      </p:graphicFrame>
      <p:sp>
        <p:nvSpPr>
          <p:cNvPr id="1030" name="AutoShape 6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39749" y="808471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900" dirty="0" smtClean="0"/>
              <a:t>Christians believe that Jesus is God and that he was born as a baby in Bethlehem. • </a:t>
            </a:r>
            <a:endParaRPr lang="en-GB" sz="900" dirty="0" smtClean="0"/>
          </a:p>
          <a:p>
            <a:pPr>
              <a:buFont typeface="Arial" pitchFamily="34" charset="0"/>
              <a:buChar char="•"/>
            </a:pPr>
            <a:r>
              <a:rPr lang="en-GB" sz="900" dirty="0" smtClean="0"/>
              <a:t>The </a:t>
            </a:r>
            <a:r>
              <a:rPr lang="en-GB" sz="900" dirty="0" smtClean="0"/>
              <a:t>Bible points out that his birth showed that he was </a:t>
            </a:r>
            <a:r>
              <a:rPr lang="en-GB" sz="900" dirty="0" smtClean="0"/>
              <a:t>extraordinary and </a:t>
            </a:r>
            <a:r>
              <a:rPr lang="en-GB" sz="900" dirty="0" smtClean="0"/>
              <a:t>that he came to bring good news 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/>
              <a:t> </a:t>
            </a:r>
            <a:r>
              <a:rPr lang="en-GB" sz="900" dirty="0" smtClean="0"/>
              <a:t>Christians celebrate Jesus’ birth; Advent for Christians is a time of getting ready for Jesus’ coming</a:t>
            </a:r>
            <a:endParaRPr lang="en-GB" sz="900" dirty="0"/>
          </a:p>
        </p:txBody>
      </p:sp>
      <p:sp>
        <p:nvSpPr>
          <p:cNvPr id="24" name="Rectangle 23"/>
          <p:cNvSpPr/>
          <p:nvPr/>
        </p:nvSpPr>
        <p:spPr>
          <a:xfrm>
            <a:off x="695408" y="2525952"/>
            <a:ext cx="4953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story of Christmas begins with the birth of Jesus in a stable in Bethlehem, to Mary and Joseph. Christians believe that </a:t>
            </a:r>
            <a:r>
              <a:rPr lang="en-GB" dirty="0" smtClean="0"/>
              <a:t>J</a:t>
            </a:r>
            <a:r>
              <a:rPr lang="en-GB" dirty="0" smtClean="0"/>
              <a:t>esus is the son of God – this is called Incarnation.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Shepherds and Wise men came to visit Jesus after he was born.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stories </a:t>
            </a:r>
            <a:r>
              <a:rPr lang="en-GB" dirty="0" smtClean="0"/>
              <a:t>of Jesus’ life </a:t>
            </a:r>
            <a:r>
              <a:rPr lang="en-GB" dirty="0" smtClean="0"/>
              <a:t>are in the Bible, in the books called the Gospels.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 story of </a:t>
            </a:r>
            <a:r>
              <a:rPr lang="en-GB" dirty="0" smtClean="0"/>
              <a:t>J</a:t>
            </a:r>
            <a:r>
              <a:rPr lang="en-GB" dirty="0" smtClean="0"/>
              <a:t>esus’ birth is called the Nativity.</a:t>
            </a:r>
          </a:p>
          <a:p>
            <a:r>
              <a:rPr lang="en-GB" dirty="0" smtClean="0"/>
              <a:t>Christians celebrate Christmas by giving gifts and remembering what they are thankful for and to  be kind and generous 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Jesus’ birth is </a:t>
            </a:r>
            <a:r>
              <a:rPr lang="en-GB" dirty="0" smtClean="0"/>
              <a:t>part of the ‘Big Story’ of the Bible.  </a:t>
            </a:r>
            <a:endParaRPr lang="en-GB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7944" y="4915683"/>
            <a:ext cx="25431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2090" y="3653643"/>
            <a:ext cx="2138859" cy="138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826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766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236</Words>
  <Application>Microsoft Office PowerPoint</Application>
  <PresentationFormat>A4 Paper (210x297 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39</cp:revision>
  <cp:lastPrinted>2019-10-01T15:03:10Z</cp:lastPrinted>
  <dcterms:created xsi:type="dcterms:W3CDTF">2019-09-29T17:12:48Z</dcterms:created>
  <dcterms:modified xsi:type="dcterms:W3CDTF">2020-10-26T16:34:16Z</dcterms:modified>
</cp:coreProperties>
</file>