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4ED2"/>
    <a:srgbClr val="B9F484"/>
    <a:srgbClr val="E1FACA"/>
    <a:srgbClr val="D7F9B9"/>
    <a:srgbClr val="DBE791"/>
    <a:srgbClr val="C2E49C"/>
    <a:srgbClr val="DAEFC3"/>
    <a:srgbClr val="FF0066"/>
    <a:srgbClr val="F2B4A0"/>
    <a:srgbClr val="FFDDE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-2136" y="-30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13/12/2020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0004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13/12/2020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66464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13/12/2020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6978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13/12/2020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77240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13/12/2020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91221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13/12/2020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86838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13/12/2020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4101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13/12/2020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61654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13/12/2020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18304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13/12/2020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39670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13/12/2020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15696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6794A-ECF0-49F9-963D-0FF10C0E6572}" type="datetimeFigureOut">
              <a:rPr lang="en-GB" smtClean="0"/>
              <a:pPr/>
              <a:t>13/12/2020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52212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0"/>
            <a:ext cx="9905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Year 1 What makes some places sacred?</a:t>
            </a:r>
            <a:endParaRPr lang="en-GB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67600" y="1948597"/>
            <a:ext cx="1693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457285" y="492382"/>
            <a:ext cx="5347658" cy="1233218"/>
            <a:chOff x="0" y="799994"/>
            <a:chExt cx="5055785" cy="1778244"/>
          </a:xfrm>
        </p:grpSpPr>
        <p:sp>
          <p:nvSpPr>
            <p:cNvPr id="13" name="TextBox 12"/>
            <p:cNvSpPr txBox="1"/>
            <p:nvPr/>
          </p:nvSpPr>
          <p:spPr>
            <a:xfrm>
              <a:off x="0" y="799994"/>
              <a:ext cx="5055785" cy="10207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Aharoni" panose="02010803020104030203" pitchFamily="2" charset="-79"/>
                  <a:cs typeface="Aharoni" panose="02010803020104030203" pitchFamily="2" charset="-79"/>
                </a:rPr>
                <a:t>Prior Learning</a:t>
              </a:r>
            </a:p>
            <a:p>
              <a:pPr algn="ctr"/>
              <a:r>
                <a:rPr lang="en-GB" sz="1100" dirty="0" smtClean="0">
                  <a:cs typeface="Aharoni" panose="02010803020104030203" pitchFamily="2" charset="-79"/>
                </a:rPr>
                <a:t>I know a Church is where Christians go to worship.</a:t>
              </a:r>
            </a:p>
            <a:p>
              <a:pPr algn="ctr"/>
              <a:r>
                <a:rPr lang="en-GB" sz="1100" dirty="0" smtClean="0">
                  <a:cs typeface="Aharoni" panose="02010803020104030203" pitchFamily="2" charset="-79"/>
                </a:rPr>
                <a:t>I know a Mosque is where Muslims go to worship</a:t>
              </a: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4229" y="799994"/>
              <a:ext cx="5051556" cy="1778244"/>
            </a:xfrm>
            <a:prstGeom prst="roundRect">
              <a:avLst>
                <a:gd name="adj" fmla="val 7778"/>
              </a:avLst>
            </a:prstGeom>
            <a:noFill/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09190" y="1834703"/>
            <a:ext cx="5462337" cy="4764504"/>
            <a:chOff x="0" y="799994"/>
            <a:chExt cx="3301287" cy="5475081"/>
          </a:xfrm>
        </p:grpSpPr>
        <p:sp>
          <p:nvSpPr>
            <p:cNvPr id="21" name="TextBox 20"/>
            <p:cNvSpPr txBox="1"/>
            <p:nvPr/>
          </p:nvSpPr>
          <p:spPr>
            <a:xfrm>
              <a:off x="0" y="799994"/>
              <a:ext cx="3265811" cy="20159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dirty="0" smtClean="0">
                <a:latin typeface="Aharoni" panose="02010803020104030203" pitchFamily="2" charset="-79"/>
                <a:cs typeface="Aharoni" panose="02010803020104030203" pitchFamily="2" charset="-79"/>
              </a:endParaRPr>
            </a:p>
            <a:p>
              <a:pPr algn="ctr">
                <a:buFont typeface="Arial" pitchFamily="34" charset="0"/>
                <a:buChar char="•"/>
              </a:pPr>
              <a:endParaRPr lang="en-GB" dirty="0" smtClean="0">
                <a:cs typeface="Aharoni" panose="02010803020104030203" pitchFamily="2" charset="-79"/>
              </a:endParaRPr>
            </a:p>
            <a:p>
              <a:pPr algn="ctr"/>
              <a:endParaRPr lang="en-GB" dirty="0" smtClean="0">
                <a:cs typeface="Aharoni" panose="02010803020104030203" pitchFamily="2" charset="-79"/>
              </a:endParaRPr>
            </a:p>
            <a:p>
              <a:pPr algn="ctr"/>
              <a:r>
                <a:rPr lang="en-GB" dirty="0" smtClean="0">
                  <a:latin typeface="Aharoni" panose="02010803020104030203" pitchFamily="2" charset="-79"/>
                  <a:cs typeface="Aharoni" panose="02010803020104030203" pitchFamily="2" charset="-79"/>
                </a:rPr>
                <a:t> </a:t>
              </a:r>
            </a:p>
            <a:p>
              <a:endParaRPr lang="en-GB" dirty="0" smtClean="0">
                <a:latin typeface="Aharoni" panose="02010803020104030203" pitchFamily="2" charset="-79"/>
                <a:cs typeface="Aharoni" panose="02010803020104030203" pitchFamily="2" charset="-79"/>
              </a:endParaRPr>
            </a:p>
            <a:p>
              <a:endParaRPr lang="en-GB" dirty="0"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4229" y="993555"/>
              <a:ext cx="3297058" cy="5281520"/>
            </a:xfrm>
            <a:prstGeom prst="roundRect">
              <a:avLst>
                <a:gd name="adj" fmla="val 7778"/>
              </a:avLst>
            </a:prstGeom>
            <a:noFill/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33561796"/>
              </p:ext>
            </p:extLst>
          </p:nvPr>
        </p:nvGraphicFramePr>
        <p:xfrm>
          <a:off x="6010170" y="653946"/>
          <a:ext cx="3604251" cy="24155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109"/>
                <a:gridCol w="2614142"/>
              </a:tblGrid>
              <a:tr h="39598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Vocabulary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</a:tr>
              <a:tr h="280364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Artefacts</a:t>
                      </a:r>
                      <a:r>
                        <a:rPr lang="en-GB" sz="1100" baseline="0" dirty="0" smtClean="0"/>
                        <a:t> 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D1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Special</a:t>
                      </a:r>
                      <a:r>
                        <a:rPr lang="en-GB" sz="1100" baseline="0" dirty="0" smtClean="0"/>
                        <a:t> objects and symbols found in places of worship.</a:t>
                      </a:r>
                      <a:endParaRPr lang="en-GB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D1FF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Lectern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B7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Where the Bible is placed in</a:t>
                      </a:r>
                      <a:r>
                        <a:rPr lang="en-GB" sz="1100" baseline="0" dirty="0" smtClean="0"/>
                        <a:t> a Church</a:t>
                      </a:r>
                      <a:endParaRPr lang="en-GB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B7FF"/>
                    </a:solidFill>
                  </a:tcPr>
                </a:tc>
              </a:tr>
              <a:tr h="313690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Synagogue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D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A</a:t>
                      </a:r>
                      <a:r>
                        <a:rPr lang="en-GB" sz="1100" baseline="0" dirty="0" smtClean="0"/>
                        <a:t> Jewish place of worship</a:t>
                      </a:r>
                      <a:endParaRPr lang="en-GB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D1FF"/>
                    </a:solidFill>
                  </a:tcPr>
                </a:tc>
              </a:tr>
              <a:tr h="449061">
                <a:tc>
                  <a:txBody>
                    <a:bodyPr/>
                    <a:lstStyle/>
                    <a:p>
                      <a:r>
                        <a:rPr lang="en-GB" sz="1100" dirty="0" err="1" smtClean="0"/>
                        <a:t>Wudu</a:t>
                      </a:r>
                      <a:r>
                        <a:rPr lang="en-GB" sz="1100" dirty="0" smtClean="0"/>
                        <a:t> 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B7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The act of washing before Muslim</a:t>
                      </a:r>
                      <a:r>
                        <a:rPr lang="en-GB" sz="1100" baseline="0" dirty="0" smtClean="0"/>
                        <a:t>s worship</a:t>
                      </a:r>
                      <a:endParaRPr lang="en-GB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B7FF"/>
                    </a:solidFill>
                  </a:tcPr>
                </a:tc>
              </a:tr>
              <a:tr h="449061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Minaret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B7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A place in the Mosque where the call to prayer</a:t>
                      </a:r>
                      <a:r>
                        <a:rPr lang="en-GB" sz="1100" baseline="0" dirty="0" smtClean="0"/>
                        <a:t> is made.</a:t>
                      </a:r>
                      <a:endParaRPr lang="en-GB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B7FF"/>
                    </a:solidFill>
                  </a:tcPr>
                </a:tc>
              </a:tr>
            </a:tbl>
          </a:graphicData>
        </a:graphic>
      </p:graphicFrame>
      <p:sp>
        <p:nvSpPr>
          <p:cNvPr id="1030" name="AutoShape 6" descr="Passover 2019: Harry Potter and emoji Haggadahs are taking over Seders - Vox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2" name="AutoShape 8" descr="Passover 2019: Harry Potter and emoji Haggadahs are taking over Seders - Vox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510639" y="2275027"/>
            <a:ext cx="514201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 We all have special places where we like to visit.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Christian churches are not all the same- they look different on the outside and on the inside. They have many artefacts which help the believers to worship, including a cross, candles and a lectern.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Jewish believers worship in a synagogue. Men  wear a prayer shawl (</a:t>
            </a:r>
            <a:r>
              <a:rPr lang="en-GB" dirty="0" err="1" smtClean="0"/>
              <a:t>tallit</a:t>
            </a:r>
            <a:r>
              <a:rPr lang="en-GB" dirty="0" smtClean="0"/>
              <a:t>) and a skullcap( </a:t>
            </a:r>
            <a:r>
              <a:rPr lang="en-GB" dirty="0" err="1" smtClean="0"/>
              <a:t>kippah</a:t>
            </a:r>
            <a:r>
              <a:rPr lang="en-GB" dirty="0" smtClean="0"/>
              <a:t>) when worshipping.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When Muslims enter the Mosque they take their shoes off and women cover their heads to show respect.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Muslims use a prayer mat and prayer beads to help them worship.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Places of worship can be similar and different to each other.</a:t>
            </a:r>
            <a:endParaRPr lang="en-GB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5170" y="3332968"/>
            <a:ext cx="1453485" cy="1616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48622" y="4465878"/>
            <a:ext cx="1768192" cy="156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50298" y="4716581"/>
            <a:ext cx="150495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033357" y="3561240"/>
            <a:ext cx="1638345" cy="1017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58266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7664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649</TotalTime>
  <Words>199</Words>
  <Application>Microsoft Office PowerPoint</Application>
  <PresentationFormat>A4 Paper (210x297 mm)</PresentationFormat>
  <Paragraphs>25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year2</dc:creator>
  <cp:lastModifiedBy>sandie owen</cp:lastModifiedBy>
  <cp:revision>43</cp:revision>
  <cp:lastPrinted>2019-10-01T15:03:10Z</cp:lastPrinted>
  <dcterms:created xsi:type="dcterms:W3CDTF">2019-09-29T17:12:48Z</dcterms:created>
  <dcterms:modified xsi:type="dcterms:W3CDTF">2020-12-13T13:42:31Z</dcterms:modified>
</cp:coreProperties>
</file>