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484"/>
    <a:srgbClr val="E1FACA"/>
    <a:srgbClr val="D7F9B9"/>
    <a:srgbClr val="DBE791"/>
    <a:srgbClr val="C2E49C"/>
    <a:srgbClr val="DAEFC3"/>
    <a:srgbClr val="FF0066"/>
    <a:srgbClr val="F2B4A0"/>
    <a:srgbClr val="FFDDEB"/>
    <a:srgbClr val="FFC9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22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cs typeface="Aharoni" panose="02010803020104030203" pitchFamily="2" charset="-79"/>
              </a:rPr>
              <a:t>Year 1   How should we care for others and the world, and why does it  matter? </a:t>
            </a:r>
            <a:endParaRPr lang="en-GB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05442" y="500333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Prior Learning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77421" y="1786270"/>
            <a:ext cx="5521630" cy="4812937"/>
            <a:chOff x="0" y="799994"/>
            <a:chExt cx="3301287" cy="5475081"/>
          </a:xfrm>
        </p:grpSpPr>
        <p:sp>
          <p:nvSpPr>
            <p:cNvPr id="21" name="TextBox 20"/>
            <p:cNvSpPr txBox="1"/>
            <p:nvPr/>
          </p:nvSpPr>
          <p:spPr>
            <a:xfrm>
              <a:off x="0" y="799994"/>
              <a:ext cx="3265811" cy="137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Key Content</a:t>
              </a:r>
            </a:p>
            <a:p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3561796"/>
              </p:ext>
            </p:extLst>
          </p:nvPr>
        </p:nvGraphicFramePr>
        <p:xfrm>
          <a:off x="6049925" y="563523"/>
          <a:ext cx="3604251" cy="239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09"/>
                <a:gridCol w="2614142"/>
              </a:tblGrid>
              <a:tr h="3959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529048"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Tzedekah</a:t>
                      </a:r>
                      <a:r>
                        <a:rPr lang="en-GB" sz="1100" dirty="0" smtClean="0"/>
                        <a:t> 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Jewish idea of charitable giving to those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 who need help</a:t>
                      </a:r>
                    </a:p>
                    <a:p>
                      <a:r>
                        <a:rPr lang="en-GB" sz="1100" dirty="0" smtClean="0"/>
                        <a:t> 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46198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Genesis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The first book of the Bible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34457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Torah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Jewish sacred book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60107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Good Samaritan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story which Christians</a:t>
                      </a:r>
                      <a:r>
                        <a:rPr lang="en-GB" sz="1100" baseline="0" dirty="0" smtClean="0"/>
                        <a:t> believe tells  Christians how to be a good neighbour 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06713" y="2518350"/>
            <a:ext cx="51179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Everyone is valuable and unique.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The Golden Rule for everyone is to ‘treat others how we would like to be treated’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The story of the Good Samaritan tells us how to be a good neighbour to  everyone.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At the Jewish festival of </a:t>
            </a:r>
            <a:r>
              <a:rPr lang="en-GB" dirty="0" err="1" smtClean="0"/>
              <a:t>Sukkot</a:t>
            </a:r>
            <a:r>
              <a:rPr lang="en-GB" dirty="0" smtClean="0"/>
              <a:t> </a:t>
            </a:r>
            <a:r>
              <a:rPr lang="en-GB" smtClean="0"/>
              <a:t>people </a:t>
            </a:r>
            <a:r>
              <a:rPr lang="en-GB" smtClean="0"/>
              <a:t>spend</a:t>
            </a:r>
            <a:r>
              <a:rPr lang="en-GB" dirty="0" smtClean="0"/>
              <a:t> time living outside to remember the Israelites escape from Egypt.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Tzedekah</a:t>
            </a:r>
            <a:r>
              <a:rPr lang="en-GB" dirty="0" smtClean="0"/>
              <a:t> is the Jewish idea of charitable giving to </a:t>
            </a:r>
          </a:p>
          <a:p>
            <a:r>
              <a:rPr lang="en-GB" dirty="0" smtClean="0"/>
              <a:t>those who need help. For Jewish people this is to help to make the world a better place. 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Jews and Christians share the stories of  Genesis.  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23013" y="797443"/>
            <a:ext cx="38360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Christian people follow the religion of Christianity.</a:t>
            </a:r>
          </a:p>
          <a:p>
            <a:r>
              <a:rPr lang="en-GB" sz="1400" dirty="0" smtClean="0"/>
              <a:t>Jewish people  follow the religion of Judaism.</a:t>
            </a:r>
          </a:p>
          <a:p>
            <a:r>
              <a:rPr lang="en-GB" sz="1400" dirty="0" smtClean="0"/>
              <a:t>Christians’ sacred book is called The Bible.</a:t>
            </a:r>
            <a:endParaRPr lang="en-GB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6807" y="2998380"/>
            <a:ext cx="1299983" cy="214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4275" y="3270952"/>
            <a:ext cx="23717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3631" y="5059990"/>
            <a:ext cx="23526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 l="12982" t="7623" r="2150" b="3488"/>
          <a:stretch>
            <a:fillRect/>
          </a:stretch>
        </p:blipFill>
        <p:spPr bwMode="auto">
          <a:xfrm>
            <a:off x="6124353" y="4854145"/>
            <a:ext cx="1477926" cy="200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82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76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89</Words>
  <Application>Microsoft Office PowerPoint</Application>
  <PresentationFormat>A4 Paper (210x297 mm)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sandie owen</cp:lastModifiedBy>
  <cp:revision>40</cp:revision>
  <cp:lastPrinted>2019-10-01T15:03:10Z</cp:lastPrinted>
  <dcterms:created xsi:type="dcterms:W3CDTF">2019-09-29T17:12:48Z</dcterms:created>
  <dcterms:modified xsi:type="dcterms:W3CDTF">2021-04-21T06:11:35Z</dcterms:modified>
</cp:coreProperties>
</file>