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58" r:id="rId6"/>
    <p:sldId id="257" r:id="rId7"/>
    <p:sldId id="262" r:id="rId8"/>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4A5"/>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F6EF28-4212-4EB9-AF66-A8456A8328E1}" v="221" dt="2022-11-01T12:56:12.8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48" d="100"/>
          <a:sy n="48" d="100"/>
        </p:scale>
        <p:origin x="216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H Britten" userId="7d676eb6-59d2-42bf-987f-dbb20488efaf" providerId="ADAL" clId="{B5F6EF28-4212-4EB9-AF66-A8456A8328E1}"/>
    <pc:docChg chg="undo redo custSel addSld modSld sldOrd">
      <pc:chgData name="Mrs H Britten" userId="7d676eb6-59d2-42bf-987f-dbb20488efaf" providerId="ADAL" clId="{B5F6EF28-4212-4EB9-AF66-A8456A8328E1}" dt="2022-11-01T12:59:04.183" v="13015" actId="6549"/>
      <pc:docMkLst>
        <pc:docMk/>
      </pc:docMkLst>
      <pc:sldChg chg="addSp delSp modSp mod">
        <pc:chgData name="Mrs H Britten" userId="7d676eb6-59d2-42bf-987f-dbb20488efaf" providerId="ADAL" clId="{B5F6EF28-4212-4EB9-AF66-A8456A8328E1}" dt="2022-11-01T12:57:07.149" v="12945" actId="20577"/>
        <pc:sldMkLst>
          <pc:docMk/>
          <pc:sldMk cId="3607321529" sldId="256"/>
        </pc:sldMkLst>
        <pc:spChg chg="add del mod">
          <ac:chgData name="Mrs H Britten" userId="7d676eb6-59d2-42bf-987f-dbb20488efaf" providerId="ADAL" clId="{B5F6EF28-4212-4EB9-AF66-A8456A8328E1}" dt="2022-10-27T12:32:39.727" v="1111"/>
          <ac:spMkLst>
            <pc:docMk/>
            <pc:sldMk cId="3607321529" sldId="256"/>
            <ac:spMk id="2" creationId="{6DEDB1C2-4221-D89B-A349-83E63CD3C35C}"/>
          </ac:spMkLst>
        </pc:spChg>
        <pc:spChg chg="mod">
          <ac:chgData name="Mrs H Britten" userId="7d676eb6-59d2-42bf-987f-dbb20488efaf" providerId="ADAL" clId="{B5F6EF28-4212-4EB9-AF66-A8456A8328E1}" dt="2022-10-27T12:32:27.728" v="1109" actId="6549"/>
          <ac:spMkLst>
            <pc:docMk/>
            <pc:sldMk cId="3607321529" sldId="256"/>
            <ac:spMk id="6" creationId="{02F5F8C5-E9FF-CA2D-F03A-7751491ABA67}"/>
          </ac:spMkLst>
        </pc:spChg>
        <pc:spChg chg="mod">
          <ac:chgData name="Mrs H Britten" userId="7d676eb6-59d2-42bf-987f-dbb20488efaf" providerId="ADAL" clId="{B5F6EF28-4212-4EB9-AF66-A8456A8328E1}" dt="2022-10-27T12:04:50.842" v="28" actId="20577"/>
          <ac:spMkLst>
            <pc:docMk/>
            <pc:sldMk cId="3607321529" sldId="256"/>
            <ac:spMk id="8" creationId="{302A6DF4-8ABB-212D-CA53-4722475AAA05}"/>
          </ac:spMkLst>
        </pc:spChg>
        <pc:spChg chg="mod">
          <ac:chgData name="Mrs H Britten" userId="7d676eb6-59d2-42bf-987f-dbb20488efaf" providerId="ADAL" clId="{B5F6EF28-4212-4EB9-AF66-A8456A8328E1}" dt="2022-11-01T12:57:07.149" v="12945" actId="20577"/>
          <ac:spMkLst>
            <pc:docMk/>
            <pc:sldMk cId="3607321529" sldId="256"/>
            <ac:spMk id="10" creationId="{CB3C87A4-C80D-D834-9401-0D9A7FA616EE}"/>
          </ac:spMkLst>
        </pc:spChg>
        <pc:spChg chg="mod">
          <ac:chgData name="Mrs H Britten" userId="7d676eb6-59d2-42bf-987f-dbb20488efaf" providerId="ADAL" clId="{B5F6EF28-4212-4EB9-AF66-A8456A8328E1}" dt="2022-10-27T12:20:58.871" v="583" actId="6549"/>
          <ac:spMkLst>
            <pc:docMk/>
            <pc:sldMk cId="3607321529" sldId="256"/>
            <ac:spMk id="11" creationId="{69FAD662-4192-6D89-33C0-A1ACFABB9679}"/>
          </ac:spMkLst>
        </pc:spChg>
        <pc:picChg chg="del">
          <ac:chgData name="Mrs H Britten" userId="7d676eb6-59d2-42bf-987f-dbb20488efaf" providerId="ADAL" clId="{B5F6EF28-4212-4EB9-AF66-A8456A8328E1}" dt="2022-10-27T12:09:44.345" v="372" actId="478"/>
          <ac:picMkLst>
            <pc:docMk/>
            <pc:sldMk cId="3607321529" sldId="256"/>
            <ac:picMk id="1026" creationId="{2F65994C-1A43-9FFE-4098-D593DB80D8BB}"/>
          </ac:picMkLst>
        </pc:picChg>
      </pc:sldChg>
      <pc:sldChg chg="addSp delSp modSp mod">
        <pc:chgData name="Mrs H Britten" userId="7d676eb6-59d2-42bf-987f-dbb20488efaf" providerId="ADAL" clId="{B5F6EF28-4212-4EB9-AF66-A8456A8328E1}" dt="2022-10-28T21:11:07.621" v="11412" actId="34135"/>
        <pc:sldMkLst>
          <pc:docMk/>
          <pc:sldMk cId="2181655089" sldId="257"/>
        </pc:sldMkLst>
        <pc:spChg chg="mod">
          <ac:chgData name="Mrs H Britten" userId="7d676eb6-59d2-42bf-987f-dbb20488efaf" providerId="ADAL" clId="{B5F6EF28-4212-4EB9-AF66-A8456A8328E1}" dt="2022-10-28T19:53:13.025" v="9235" actId="122"/>
          <ac:spMkLst>
            <pc:docMk/>
            <pc:sldMk cId="2181655089" sldId="257"/>
            <ac:spMk id="2" creationId="{40AA4712-F96D-4E0B-AD36-B818BC95550E}"/>
          </ac:spMkLst>
        </pc:spChg>
        <pc:spChg chg="mod">
          <ac:chgData name="Mrs H Britten" userId="7d676eb6-59d2-42bf-987f-dbb20488efaf" providerId="ADAL" clId="{B5F6EF28-4212-4EB9-AF66-A8456A8328E1}" dt="2022-10-28T19:48:22.217" v="9195" actId="6549"/>
          <ac:spMkLst>
            <pc:docMk/>
            <pc:sldMk cId="2181655089" sldId="257"/>
            <ac:spMk id="7" creationId="{A915999E-7A41-7C5B-C02D-F219BB64FBE2}"/>
          </ac:spMkLst>
        </pc:spChg>
        <pc:spChg chg="add del">
          <ac:chgData name="Mrs H Britten" userId="7d676eb6-59d2-42bf-987f-dbb20488efaf" providerId="ADAL" clId="{B5F6EF28-4212-4EB9-AF66-A8456A8328E1}" dt="2022-10-28T19:16:09.014" v="7984"/>
          <ac:spMkLst>
            <pc:docMk/>
            <pc:sldMk cId="2181655089" sldId="257"/>
            <ac:spMk id="9" creationId="{DF36F044-5D37-6AAC-0B54-BAE0B601CB5D}"/>
          </ac:spMkLst>
        </pc:spChg>
        <pc:spChg chg="add mod">
          <ac:chgData name="Mrs H Britten" userId="7d676eb6-59d2-42bf-987f-dbb20488efaf" providerId="ADAL" clId="{B5F6EF28-4212-4EB9-AF66-A8456A8328E1}" dt="2022-10-28T21:11:07.621" v="11412" actId="34135"/>
          <ac:spMkLst>
            <pc:docMk/>
            <pc:sldMk cId="2181655089" sldId="257"/>
            <ac:spMk id="12" creationId="{4E32AFA0-7D9A-FFE6-E8F5-FCE387108168}"/>
          </ac:spMkLst>
        </pc:spChg>
        <pc:spChg chg="add mod">
          <ac:chgData name="Mrs H Britten" userId="7d676eb6-59d2-42bf-987f-dbb20488efaf" providerId="ADAL" clId="{B5F6EF28-4212-4EB9-AF66-A8456A8328E1}" dt="2022-10-28T21:10:58.526" v="11409" actId="34135"/>
          <ac:spMkLst>
            <pc:docMk/>
            <pc:sldMk cId="2181655089" sldId="257"/>
            <ac:spMk id="15" creationId="{825421B9-2EC3-50AF-BB12-78E51FA49999}"/>
          </ac:spMkLst>
        </pc:spChg>
        <pc:picChg chg="del">
          <ac:chgData name="Mrs H Britten" userId="7d676eb6-59d2-42bf-987f-dbb20488efaf" providerId="ADAL" clId="{B5F6EF28-4212-4EB9-AF66-A8456A8328E1}" dt="2022-10-28T19:38:46.542" v="8761" actId="478"/>
          <ac:picMkLst>
            <pc:docMk/>
            <pc:sldMk cId="2181655089" sldId="257"/>
            <ac:picMk id="5" creationId="{65CD740B-4A35-E725-9FD8-24A1E82B4A43}"/>
          </ac:picMkLst>
        </pc:picChg>
        <pc:picChg chg="add mod">
          <ac:chgData name="Mrs H Britten" userId="7d676eb6-59d2-42bf-987f-dbb20488efaf" providerId="ADAL" clId="{B5F6EF28-4212-4EB9-AF66-A8456A8328E1}" dt="2022-10-28T19:15:29.230" v="7976" actId="1076"/>
          <ac:picMkLst>
            <pc:docMk/>
            <pc:sldMk cId="2181655089" sldId="257"/>
            <ac:picMk id="8" creationId="{F4C15454-D032-4E91-6109-4B371F0753C0}"/>
          </ac:picMkLst>
        </pc:picChg>
        <pc:picChg chg="add mod">
          <ac:chgData name="Mrs H Britten" userId="7d676eb6-59d2-42bf-987f-dbb20488efaf" providerId="ADAL" clId="{B5F6EF28-4212-4EB9-AF66-A8456A8328E1}" dt="2022-10-28T21:11:04.256" v="11411" actId="34135"/>
          <ac:picMkLst>
            <pc:docMk/>
            <pc:sldMk cId="2181655089" sldId="257"/>
            <ac:picMk id="11" creationId="{7CD08CAE-499D-8336-C019-CFFBE07C9F1E}"/>
          </ac:picMkLst>
        </pc:picChg>
        <pc:picChg chg="add mod">
          <ac:chgData name="Mrs H Britten" userId="7d676eb6-59d2-42bf-987f-dbb20488efaf" providerId="ADAL" clId="{B5F6EF28-4212-4EB9-AF66-A8456A8328E1}" dt="2022-10-28T19:40:54.367" v="9041" actId="1076"/>
          <ac:picMkLst>
            <pc:docMk/>
            <pc:sldMk cId="2181655089" sldId="257"/>
            <ac:picMk id="14" creationId="{E7786941-0647-483C-8B31-C36671446222}"/>
          </ac:picMkLst>
        </pc:picChg>
        <pc:picChg chg="add del mod">
          <ac:chgData name="Mrs H Britten" userId="7d676eb6-59d2-42bf-987f-dbb20488efaf" providerId="ADAL" clId="{B5F6EF28-4212-4EB9-AF66-A8456A8328E1}" dt="2022-10-28T19:16:49.234" v="7988"/>
          <ac:picMkLst>
            <pc:docMk/>
            <pc:sldMk cId="2181655089" sldId="257"/>
            <ac:picMk id="2052" creationId="{ABF312DA-26DB-5FF7-E76C-0EDD5AE79FFD}"/>
          </ac:picMkLst>
        </pc:picChg>
        <pc:picChg chg="add mod">
          <ac:chgData name="Mrs H Britten" userId="7d676eb6-59d2-42bf-987f-dbb20488efaf" providerId="ADAL" clId="{B5F6EF28-4212-4EB9-AF66-A8456A8328E1}" dt="2022-10-28T19:17:40.714" v="8007" actId="14100"/>
          <ac:picMkLst>
            <pc:docMk/>
            <pc:sldMk cId="2181655089" sldId="257"/>
            <ac:picMk id="2054" creationId="{BAB2F307-4A03-032A-87D7-DFC62E1E826D}"/>
          </ac:picMkLst>
        </pc:picChg>
        <pc:picChg chg="add mod">
          <ac:chgData name="Mrs H Britten" userId="7d676eb6-59d2-42bf-987f-dbb20488efaf" providerId="ADAL" clId="{B5F6EF28-4212-4EB9-AF66-A8456A8328E1}" dt="2022-10-28T21:11:01.446" v="11410" actId="34135"/>
          <ac:picMkLst>
            <pc:docMk/>
            <pc:sldMk cId="2181655089" sldId="257"/>
            <ac:picMk id="2056" creationId="{F773ECAF-7C65-3FD2-DF74-C4B6A857CA81}"/>
          </ac:picMkLst>
        </pc:picChg>
      </pc:sldChg>
      <pc:sldChg chg="addSp delSp modSp mod ord">
        <pc:chgData name="Mrs H Britten" userId="7d676eb6-59d2-42bf-987f-dbb20488efaf" providerId="ADAL" clId="{B5F6EF28-4212-4EB9-AF66-A8456A8328E1}" dt="2022-10-28T21:11:46.741" v="11416" actId="34135"/>
        <pc:sldMkLst>
          <pc:docMk/>
          <pc:sldMk cId="2112691199" sldId="258"/>
        </pc:sldMkLst>
        <pc:spChg chg="mod">
          <ac:chgData name="Mrs H Britten" userId="7d676eb6-59d2-42bf-987f-dbb20488efaf" providerId="ADAL" clId="{B5F6EF28-4212-4EB9-AF66-A8456A8328E1}" dt="2022-10-28T19:09:40.134" v="7912" actId="20577"/>
          <ac:spMkLst>
            <pc:docMk/>
            <pc:sldMk cId="2112691199" sldId="258"/>
            <ac:spMk id="2" creationId="{DF874437-1F58-A5D3-99EC-B929B6AAF431}"/>
          </ac:spMkLst>
        </pc:spChg>
        <pc:spChg chg="mod">
          <ac:chgData name="Mrs H Britten" userId="7d676eb6-59d2-42bf-987f-dbb20488efaf" providerId="ADAL" clId="{B5F6EF28-4212-4EB9-AF66-A8456A8328E1}" dt="2022-10-28T19:11:07.155" v="7946" actId="122"/>
          <ac:spMkLst>
            <pc:docMk/>
            <pc:sldMk cId="2112691199" sldId="258"/>
            <ac:spMk id="7" creationId="{13D84B7F-A943-BE4E-3127-964153E3535D}"/>
          </ac:spMkLst>
        </pc:spChg>
        <pc:spChg chg="mod">
          <ac:chgData name="Mrs H Britten" userId="7d676eb6-59d2-42bf-987f-dbb20488efaf" providerId="ADAL" clId="{B5F6EF28-4212-4EB9-AF66-A8456A8328E1}" dt="2022-10-28T21:11:24.463" v="11413" actId="34135"/>
          <ac:spMkLst>
            <pc:docMk/>
            <pc:sldMk cId="2112691199" sldId="258"/>
            <ac:spMk id="9" creationId="{A5A8F759-AEC0-D816-3686-345C4DA1D2D0}"/>
          </ac:spMkLst>
        </pc:spChg>
        <pc:spChg chg="mod">
          <ac:chgData name="Mrs H Britten" userId="7d676eb6-59d2-42bf-987f-dbb20488efaf" providerId="ADAL" clId="{B5F6EF28-4212-4EB9-AF66-A8456A8328E1}" dt="2022-10-28T21:11:29.038" v="11414" actId="34135"/>
          <ac:spMkLst>
            <pc:docMk/>
            <pc:sldMk cId="2112691199" sldId="258"/>
            <ac:spMk id="10" creationId="{9479BC12-CD10-E3A6-90C6-88B4BCD5441C}"/>
          </ac:spMkLst>
        </pc:spChg>
        <pc:spChg chg="add mod">
          <ac:chgData name="Mrs H Britten" userId="7d676eb6-59d2-42bf-987f-dbb20488efaf" providerId="ADAL" clId="{B5F6EF28-4212-4EB9-AF66-A8456A8328E1}" dt="2022-10-28T21:11:43.641" v="11415" actId="34135"/>
          <ac:spMkLst>
            <pc:docMk/>
            <pc:sldMk cId="2112691199" sldId="258"/>
            <ac:spMk id="14" creationId="{9541896C-A427-BEDD-9147-FDDD4418C553}"/>
          </ac:spMkLst>
        </pc:spChg>
        <pc:picChg chg="mod">
          <ac:chgData name="Mrs H Britten" userId="7d676eb6-59d2-42bf-987f-dbb20488efaf" providerId="ADAL" clId="{B5F6EF28-4212-4EB9-AF66-A8456A8328E1}" dt="2022-10-28T19:10:04.492" v="7913" actId="1076"/>
          <ac:picMkLst>
            <pc:docMk/>
            <pc:sldMk cId="2112691199" sldId="258"/>
            <ac:picMk id="6" creationId="{F4462041-D4E7-5FF9-84EF-3CE343DCD9D9}"/>
          </ac:picMkLst>
        </pc:picChg>
        <pc:picChg chg="add mod ord">
          <ac:chgData name="Mrs H Britten" userId="7d676eb6-59d2-42bf-987f-dbb20488efaf" providerId="ADAL" clId="{B5F6EF28-4212-4EB9-AF66-A8456A8328E1}" dt="2022-10-28T21:11:46.741" v="11416" actId="34135"/>
          <ac:picMkLst>
            <pc:docMk/>
            <pc:sldMk cId="2112691199" sldId="258"/>
            <ac:picMk id="11" creationId="{542DBD03-2334-A8D3-6BAF-D90538A4ACAB}"/>
          </ac:picMkLst>
        </pc:picChg>
        <pc:picChg chg="add mod">
          <ac:chgData name="Mrs H Britten" userId="7d676eb6-59d2-42bf-987f-dbb20488efaf" providerId="ADAL" clId="{B5F6EF28-4212-4EB9-AF66-A8456A8328E1}" dt="2022-10-28T18:01:20.132" v="6152" actId="1076"/>
          <ac:picMkLst>
            <pc:docMk/>
            <pc:sldMk cId="2112691199" sldId="258"/>
            <ac:picMk id="13" creationId="{850782CE-4584-492D-E5FD-18C90D6C8FE1}"/>
          </ac:picMkLst>
        </pc:picChg>
        <pc:picChg chg="del">
          <ac:chgData name="Mrs H Britten" userId="7d676eb6-59d2-42bf-987f-dbb20488efaf" providerId="ADAL" clId="{B5F6EF28-4212-4EB9-AF66-A8456A8328E1}" dt="2022-10-28T17:59:22.586" v="6136" actId="478"/>
          <ac:picMkLst>
            <pc:docMk/>
            <pc:sldMk cId="2112691199" sldId="258"/>
            <ac:picMk id="15" creationId="{319426A3-D85C-C65D-E46D-EC34B2BC80A0}"/>
          </ac:picMkLst>
        </pc:picChg>
        <pc:picChg chg="add mod">
          <ac:chgData name="Mrs H Britten" userId="7d676eb6-59d2-42bf-987f-dbb20488efaf" providerId="ADAL" clId="{B5F6EF28-4212-4EB9-AF66-A8456A8328E1}" dt="2022-10-28T19:07:03.787" v="7900" actId="1076"/>
          <ac:picMkLst>
            <pc:docMk/>
            <pc:sldMk cId="2112691199" sldId="258"/>
            <ac:picMk id="17" creationId="{61F2CA18-338F-C7B5-1132-DFDD7D21271C}"/>
          </ac:picMkLst>
        </pc:picChg>
        <pc:picChg chg="add del mod">
          <ac:chgData name="Mrs H Britten" userId="7d676eb6-59d2-42bf-987f-dbb20488efaf" providerId="ADAL" clId="{B5F6EF28-4212-4EB9-AF66-A8456A8328E1}" dt="2022-10-28T18:47:18.740" v="6910" actId="478"/>
          <ac:picMkLst>
            <pc:docMk/>
            <pc:sldMk cId="2112691199" sldId="258"/>
            <ac:picMk id="19" creationId="{8BE3EDD1-8C6A-0F77-8C04-5A7F65F98D4A}"/>
          </ac:picMkLst>
        </pc:picChg>
        <pc:picChg chg="add del mod">
          <ac:chgData name="Mrs H Britten" userId="7d676eb6-59d2-42bf-987f-dbb20488efaf" providerId="ADAL" clId="{B5F6EF28-4212-4EB9-AF66-A8456A8328E1}" dt="2022-10-28T18:23:16.909" v="6181"/>
          <ac:picMkLst>
            <pc:docMk/>
            <pc:sldMk cId="2112691199" sldId="258"/>
            <ac:picMk id="1026" creationId="{475BB489-C30A-276D-CD17-A91083D26276}"/>
          </ac:picMkLst>
        </pc:picChg>
        <pc:picChg chg="add mod">
          <ac:chgData name="Mrs H Britten" userId="7d676eb6-59d2-42bf-987f-dbb20488efaf" providerId="ADAL" clId="{B5F6EF28-4212-4EB9-AF66-A8456A8328E1}" dt="2022-10-28T18:26:12.310" v="6214" actId="1076"/>
          <ac:picMkLst>
            <pc:docMk/>
            <pc:sldMk cId="2112691199" sldId="258"/>
            <ac:picMk id="1028" creationId="{C0A97D93-6EBF-36BF-7913-312F0BC3B337}"/>
          </ac:picMkLst>
        </pc:picChg>
        <pc:picChg chg="add mod">
          <ac:chgData name="Mrs H Britten" userId="7d676eb6-59d2-42bf-987f-dbb20488efaf" providerId="ADAL" clId="{B5F6EF28-4212-4EB9-AF66-A8456A8328E1}" dt="2022-10-28T19:07:20.980" v="7903" actId="1076"/>
          <ac:picMkLst>
            <pc:docMk/>
            <pc:sldMk cId="2112691199" sldId="258"/>
            <ac:picMk id="1030" creationId="{46060361-BA77-547E-C41E-74EE076507B0}"/>
          </ac:picMkLst>
        </pc:picChg>
        <pc:picChg chg="del">
          <ac:chgData name="Mrs H Britten" userId="7d676eb6-59d2-42bf-987f-dbb20488efaf" providerId="ADAL" clId="{B5F6EF28-4212-4EB9-AF66-A8456A8328E1}" dt="2022-10-28T17:59:21.224" v="6135" actId="478"/>
          <ac:picMkLst>
            <pc:docMk/>
            <pc:sldMk cId="2112691199" sldId="258"/>
            <ac:picMk id="2052" creationId="{73AF6244-9EA4-7125-BDD1-E091151F2480}"/>
          </ac:picMkLst>
        </pc:picChg>
        <pc:picChg chg="del">
          <ac:chgData name="Mrs H Britten" userId="7d676eb6-59d2-42bf-987f-dbb20488efaf" providerId="ADAL" clId="{B5F6EF28-4212-4EB9-AF66-A8456A8328E1}" dt="2022-10-28T17:59:24.089" v="6137" actId="478"/>
          <ac:picMkLst>
            <pc:docMk/>
            <pc:sldMk cId="2112691199" sldId="258"/>
            <ac:picMk id="2056" creationId="{536C74D6-35E6-EEF2-564C-8479686CC687}"/>
          </ac:picMkLst>
        </pc:picChg>
      </pc:sldChg>
      <pc:sldChg chg="addSp delSp modSp mod ord">
        <pc:chgData name="Mrs H Britten" userId="7d676eb6-59d2-42bf-987f-dbb20488efaf" providerId="ADAL" clId="{B5F6EF28-4212-4EB9-AF66-A8456A8328E1}" dt="2022-11-01T12:45:22.863" v="11963" actId="6549"/>
        <pc:sldMkLst>
          <pc:docMk/>
          <pc:sldMk cId="288892888" sldId="259"/>
        </pc:sldMkLst>
        <pc:spChg chg="add del">
          <ac:chgData name="Mrs H Britten" userId="7d676eb6-59d2-42bf-987f-dbb20488efaf" providerId="ADAL" clId="{B5F6EF28-4212-4EB9-AF66-A8456A8328E1}" dt="2022-10-27T12:42:40.647" v="1214"/>
          <ac:spMkLst>
            <pc:docMk/>
            <pc:sldMk cId="288892888" sldId="259"/>
            <ac:spMk id="2" creationId="{AB3EBADB-08AF-9D42-1869-6473611C0D90}"/>
          </ac:spMkLst>
        </pc:spChg>
        <pc:spChg chg="add del">
          <ac:chgData name="Mrs H Britten" userId="7d676eb6-59d2-42bf-987f-dbb20488efaf" providerId="ADAL" clId="{B5F6EF28-4212-4EB9-AF66-A8456A8328E1}" dt="2022-10-27T12:43:09.403" v="1233"/>
          <ac:spMkLst>
            <pc:docMk/>
            <pc:sldMk cId="288892888" sldId="259"/>
            <ac:spMk id="5" creationId="{5B03AC8A-0E84-597F-2475-676FAD4C4B31}"/>
          </ac:spMkLst>
        </pc:spChg>
        <pc:spChg chg="mod">
          <ac:chgData name="Mrs H Britten" userId="7d676eb6-59d2-42bf-987f-dbb20488efaf" providerId="ADAL" clId="{B5F6EF28-4212-4EB9-AF66-A8456A8328E1}" dt="2022-11-01T12:45:22.863" v="11963" actId="6549"/>
          <ac:spMkLst>
            <pc:docMk/>
            <pc:sldMk cId="288892888" sldId="259"/>
            <ac:spMk id="9" creationId="{B9865888-CF71-3CEB-2BD4-64880C01EF92}"/>
          </ac:spMkLst>
        </pc:spChg>
        <pc:spChg chg="mod">
          <ac:chgData name="Mrs H Britten" userId="7d676eb6-59d2-42bf-987f-dbb20488efaf" providerId="ADAL" clId="{B5F6EF28-4212-4EB9-AF66-A8456A8328E1}" dt="2022-10-27T12:43:57.951" v="1275" actId="404"/>
          <ac:spMkLst>
            <pc:docMk/>
            <pc:sldMk cId="288892888" sldId="259"/>
            <ac:spMk id="21" creationId="{C2DD2F95-BBD5-2844-A5F0-311874504727}"/>
          </ac:spMkLst>
        </pc:spChg>
        <pc:spChg chg="mod">
          <ac:chgData name="Mrs H Britten" userId="7d676eb6-59d2-42bf-987f-dbb20488efaf" providerId="ADAL" clId="{B5F6EF28-4212-4EB9-AF66-A8456A8328E1}" dt="2022-10-28T21:13:17.446" v="11425" actId="34135"/>
          <ac:spMkLst>
            <pc:docMk/>
            <pc:sldMk cId="288892888" sldId="259"/>
            <ac:spMk id="27" creationId="{6B1B1A7A-194C-6C7A-5626-8E1981BB7C80}"/>
          </ac:spMkLst>
        </pc:spChg>
        <pc:spChg chg="del">
          <ac:chgData name="Mrs H Britten" userId="7d676eb6-59d2-42bf-987f-dbb20488efaf" providerId="ADAL" clId="{B5F6EF28-4212-4EB9-AF66-A8456A8328E1}" dt="2022-10-27T12:52:07.095" v="2276" actId="478"/>
          <ac:spMkLst>
            <pc:docMk/>
            <pc:sldMk cId="288892888" sldId="259"/>
            <ac:spMk id="28" creationId="{A7A4D6DB-6AE8-F41D-F925-3637B8E50936}"/>
          </ac:spMkLst>
        </pc:spChg>
        <pc:spChg chg="del">
          <ac:chgData name="Mrs H Britten" userId="7d676eb6-59d2-42bf-987f-dbb20488efaf" providerId="ADAL" clId="{B5F6EF28-4212-4EB9-AF66-A8456A8328E1}" dt="2022-10-27T13:02:04.343" v="2448" actId="478"/>
          <ac:spMkLst>
            <pc:docMk/>
            <pc:sldMk cId="288892888" sldId="259"/>
            <ac:spMk id="31" creationId="{C39BD4C6-241D-99AA-CC16-8AE5B3C67DF7}"/>
          </ac:spMkLst>
        </pc:spChg>
        <pc:picChg chg="add mod">
          <ac:chgData name="Mrs H Britten" userId="7d676eb6-59d2-42bf-987f-dbb20488efaf" providerId="ADAL" clId="{B5F6EF28-4212-4EB9-AF66-A8456A8328E1}" dt="2022-10-27T17:24:09.552" v="3229" actId="1076"/>
          <ac:picMkLst>
            <pc:docMk/>
            <pc:sldMk cId="288892888" sldId="259"/>
            <ac:picMk id="7" creationId="{5AF97E8F-0250-5CFD-C333-767551656474}"/>
          </ac:picMkLst>
        </pc:picChg>
        <pc:picChg chg="mod">
          <ac:chgData name="Mrs H Britten" userId="7d676eb6-59d2-42bf-987f-dbb20488efaf" providerId="ADAL" clId="{B5F6EF28-4212-4EB9-AF66-A8456A8328E1}" dt="2022-10-27T13:08:33.376" v="2904" actId="1076"/>
          <ac:picMkLst>
            <pc:docMk/>
            <pc:sldMk cId="288892888" sldId="259"/>
            <ac:picMk id="22" creationId="{FB0C7FA9-BD35-00F0-EE20-A8CB030C7F5F}"/>
          </ac:picMkLst>
        </pc:picChg>
        <pc:picChg chg="del">
          <ac:chgData name="Mrs H Britten" userId="7d676eb6-59d2-42bf-987f-dbb20488efaf" providerId="ADAL" clId="{B5F6EF28-4212-4EB9-AF66-A8456A8328E1}" dt="2022-10-27T13:02:01.109" v="2447" actId="478"/>
          <ac:picMkLst>
            <pc:docMk/>
            <pc:sldMk cId="288892888" sldId="259"/>
            <ac:picMk id="30" creationId="{2B2AB964-A813-097C-B133-3AB6DFF64832}"/>
          </ac:picMkLst>
        </pc:picChg>
        <pc:picChg chg="del mod">
          <ac:chgData name="Mrs H Britten" userId="7d676eb6-59d2-42bf-987f-dbb20488efaf" providerId="ADAL" clId="{B5F6EF28-4212-4EB9-AF66-A8456A8328E1}" dt="2022-10-27T13:08:39.103" v="2905" actId="478"/>
          <ac:picMkLst>
            <pc:docMk/>
            <pc:sldMk cId="288892888" sldId="259"/>
            <ac:picMk id="3074" creationId="{DA53B11F-0FF9-5D58-89DC-454C5A493357}"/>
          </ac:picMkLst>
        </pc:picChg>
        <pc:picChg chg="del">
          <ac:chgData name="Mrs H Britten" userId="7d676eb6-59d2-42bf-987f-dbb20488efaf" providerId="ADAL" clId="{B5F6EF28-4212-4EB9-AF66-A8456A8328E1}" dt="2022-10-27T12:52:03.510" v="2274" actId="478"/>
          <ac:picMkLst>
            <pc:docMk/>
            <pc:sldMk cId="288892888" sldId="259"/>
            <ac:picMk id="3076" creationId="{54C2BEE7-FF14-AEC8-3142-AB2F7A582089}"/>
          </ac:picMkLst>
        </pc:picChg>
        <pc:picChg chg="del">
          <ac:chgData name="Mrs H Britten" userId="7d676eb6-59d2-42bf-987f-dbb20488efaf" providerId="ADAL" clId="{B5F6EF28-4212-4EB9-AF66-A8456A8328E1}" dt="2022-10-27T12:52:05.460" v="2275" actId="478"/>
          <ac:picMkLst>
            <pc:docMk/>
            <pc:sldMk cId="288892888" sldId="259"/>
            <ac:picMk id="3078" creationId="{6B6A08BF-5C4A-1A8A-442C-877D798E24E4}"/>
          </ac:picMkLst>
        </pc:picChg>
      </pc:sldChg>
      <pc:sldChg chg="addSp delSp modSp add mod">
        <pc:chgData name="Mrs H Britten" userId="7d676eb6-59d2-42bf-987f-dbb20488efaf" providerId="ADAL" clId="{B5F6EF28-4212-4EB9-AF66-A8456A8328E1}" dt="2022-10-28T21:13:06.732" v="11424" actId="34135"/>
        <pc:sldMkLst>
          <pc:docMk/>
          <pc:sldMk cId="4109442221" sldId="260"/>
        </pc:sldMkLst>
        <pc:spChg chg="mod">
          <ac:chgData name="Mrs H Britten" userId="7d676eb6-59d2-42bf-987f-dbb20488efaf" providerId="ADAL" clId="{B5F6EF28-4212-4EB9-AF66-A8456A8328E1}" dt="2022-10-27T17:46:00.021" v="3628" actId="20577"/>
          <ac:spMkLst>
            <pc:docMk/>
            <pc:sldMk cId="4109442221" sldId="260"/>
            <ac:spMk id="2" creationId="{DF874437-1F58-A5D3-99EC-B929B6AAF431}"/>
          </ac:spMkLst>
        </pc:spChg>
        <pc:spChg chg="add del mod">
          <ac:chgData name="Mrs H Britten" userId="7d676eb6-59d2-42bf-987f-dbb20488efaf" providerId="ADAL" clId="{B5F6EF28-4212-4EB9-AF66-A8456A8328E1}" dt="2022-10-27T17:46:02.168" v="3629" actId="478"/>
          <ac:spMkLst>
            <pc:docMk/>
            <pc:sldMk cId="4109442221" sldId="260"/>
            <ac:spMk id="3" creationId="{1B89DB95-5FFD-D38C-90A2-28BD96DA8584}"/>
          </ac:spMkLst>
        </pc:spChg>
        <pc:spChg chg="mod">
          <ac:chgData name="Mrs H Britten" userId="7d676eb6-59d2-42bf-987f-dbb20488efaf" providerId="ADAL" clId="{B5F6EF28-4212-4EB9-AF66-A8456A8328E1}" dt="2022-10-28T21:12:49.882" v="11423" actId="34135"/>
          <ac:spMkLst>
            <pc:docMk/>
            <pc:sldMk cId="4109442221" sldId="260"/>
            <ac:spMk id="9" creationId="{A5A8F759-AEC0-D816-3686-345C4DA1D2D0}"/>
          </ac:spMkLst>
        </pc:spChg>
        <pc:picChg chg="add mod">
          <ac:chgData name="Mrs H Britten" userId="7d676eb6-59d2-42bf-987f-dbb20488efaf" providerId="ADAL" clId="{B5F6EF28-4212-4EB9-AF66-A8456A8328E1}" dt="2022-10-28T21:13:06.732" v="11424" actId="34135"/>
          <ac:picMkLst>
            <pc:docMk/>
            <pc:sldMk cId="4109442221" sldId="260"/>
            <ac:picMk id="6" creationId="{AA4BF721-0E14-A054-24FB-406752CBC546}"/>
          </ac:picMkLst>
        </pc:picChg>
        <pc:picChg chg="mod">
          <ac:chgData name="Mrs H Britten" userId="7d676eb6-59d2-42bf-987f-dbb20488efaf" providerId="ADAL" clId="{B5F6EF28-4212-4EB9-AF66-A8456A8328E1}" dt="2022-10-27T17:41:32.993" v="3543" actId="1076"/>
          <ac:picMkLst>
            <pc:docMk/>
            <pc:sldMk cId="4109442221" sldId="260"/>
            <ac:picMk id="16" creationId="{7F79F960-AAB9-3BAD-0BD5-A9B0491D3483}"/>
          </ac:picMkLst>
        </pc:picChg>
        <pc:picChg chg="add del">
          <ac:chgData name="Mrs H Britten" userId="7d676eb6-59d2-42bf-987f-dbb20488efaf" providerId="ADAL" clId="{B5F6EF28-4212-4EB9-AF66-A8456A8328E1}" dt="2022-10-27T17:41:08.936" v="3536" actId="478"/>
          <ac:picMkLst>
            <pc:docMk/>
            <pc:sldMk cId="4109442221" sldId="260"/>
            <ac:picMk id="1028" creationId="{2A397CD6-3860-918C-0D8E-98F6A305C181}"/>
          </ac:picMkLst>
        </pc:picChg>
        <pc:picChg chg="mod">
          <ac:chgData name="Mrs H Britten" userId="7d676eb6-59d2-42bf-987f-dbb20488efaf" providerId="ADAL" clId="{B5F6EF28-4212-4EB9-AF66-A8456A8328E1}" dt="2022-10-27T17:41:08.106" v="3535" actId="1076"/>
          <ac:picMkLst>
            <pc:docMk/>
            <pc:sldMk cId="4109442221" sldId="260"/>
            <ac:picMk id="1030" creationId="{9FE0D861-F558-ACCB-66CF-7D0D7F0E84FC}"/>
          </ac:picMkLst>
        </pc:picChg>
        <pc:picChg chg="del">
          <ac:chgData name="Mrs H Britten" userId="7d676eb6-59d2-42bf-987f-dbb20488efaf" providerId="ADAL" clId="{B5F6EF28-4212-4EB9-AF66-A8456A8328E1}" dt="2022-10-27T17:44:41.102" v="3614" actId="478"/>
          <ac:picMkLst>
            <pc:docMk/>
            <pc:sldMk cId="4109442221" sldId="260"/>
            <ac:picMk id="1032" creationId="{BEE8AB13-E427-D7E3-D087-0F719CDD63FA}"/>
          </ac:picMkLst>
        </pc:picChg>
        <pc:picChg chg="del mod">
          <ac:chgData name="Mrs H Britten" userId="7d676eb6-59d2-42bf-987f-dbb20488efaf" providerId="ADAL" clId="{B5F6EF28-4212-4EB9-AF66-A8456A8328E1}" dt="2022-10-27T17:40:50.564" v="3530" actId="478"/>
          <ac:picMkLst>
            <pc:docMk/>
            <pc:sldMk cId="4109442221" sldId="260"/>
            <ac:picMk id="1034" creationId="{B91399D3-77C6-8E10-CA83-9FC11BEB3228}"/>
          </ac:picMkLst>
        </pc:picChg>
        <pc:picChg chg="add mod">
          <ac:chgData name="Mrs H Britten" userId="7d676eb6-59d2-42bf-987f-dbb20488efaf" providerId="ADAL" clId="{B5F6EF28-4212-4EB9-AF66-A8456A8328E1}" dt="2022-10-27T17:47:40.401" v="3656" actId="1582"/>
          <ac:picMkLst>
            <pc:docMk/>
            <pc:sldMk cId="4109442221" sldId="260"/>
            <ac:picMk id="2050" creationId="{5F6BD861-71D7-7351-2E39-4B90197BD07D}"/>
          </ac:picMkLst>
        </pc:picChg>
      </pc:sldChg>
      <pc:sldChg chg="addSp delSp modSp add mod">
        <pc:chgData name="Mrs H Britten" userId="7d676eb6-59d2-42bf-987f-dbb20488efaf" providerId="ADAL" clId="{B5F6EF28-4212-4EB9-AF66-A8456A8328E1}" dt="2022-11-01T12:56:30.663" v="12890" actId="34135"/>
        <pc:sldMkLst>
          <pc:docMk/>
          <pc:sldMk cId="714981384" sldId="261"/>
        </pc:sldMkLst>
        <pc:spChg chg="mod">
          <ac:chgData name="Mrs H Britten" userId="7d676eb6-59d2-42bf-987f-dbb20488efaf" providerId="ADAL" clId="{B5F6EF28-4212-4EB9-AF66-A8456A8328E1}" dt="2022-10-27T18:47:47.203" v="6002" actId="34135"/>
          <ac:spMkLst>
            <pc:docMk/>
            <pc:sldMk cId="714981384" sldId="261"/>
            <ac:spMk id="2" creationId="{40AA4712-F96D-4E0B-AD36-B818BC95550E}"/>
          </ac:spMkLst>
        </pc:spChg>
        <pc:spChg chg="add mod">
          <ac:chgData name="Mrs H Britten" userId="7d676eb6-59d2-42bf-987f-dbb20488efaf" providerId="ADAL" clId="{B5F6EF28-4212-4EB9-AF66-A8456A8328E1}" dt="2022-10-28T21:12:10.403" v="11419" actId="34135"/>
          <ac:spMkLst>
            <pc:docMk/>
            <pc:sldMk cId="714981384" sldId="261"/>
            <ac:spMk id="5" creationId="{FBDB1515-CC12-643D-4B1A-0DAEC0E64869}"/>
          </ac:spMkLst>
        </pc:spChg>
        <pc:spChg chg="mod">
          <ac:chgData name="Mrs H Britten" userId="7d676eb6-59d2-42bf-987f-dbb20488efaf" providerId="ADAL" clId="{B5F6EF28-4212-4EB9-AF66-A8456A8328E1}" dt="2022-11-01T12:46:08.784" v="11978" actId="20577"/>
          <ac:spMkLst>
            <pc:docMk/>
            <pc:sldMk cId="714981384" sldId="261"/>
            <ac:spMk id="7" creationId="{A915999E-7A41-7C5B-C02D-F219BB64FBE2}"/>
          </ac:spMkLst>
        </pc:spChg>
        <pc:spChg chg="mod">
          <ac:chgData name="Mrs H Britten" userId="7d676eb6-59d2-42bf-987f-dbb20488efaf" providerId="ADAL" clId="{B5F6EF28-4212-4EB9-AF66-A8456A8328E1}" dt="2022-11-01T12:49:17.530" v="12403" actId="34135"/>
          <ac:spMkLst>
            <pc:docMk/>
            <pc:sldMk cId="714981384" sldId="261"/>
            <ac:spMk id="10" creationId="{027BE1C6-B184-E0EE-E9C3-33E83D769D07}"/>
          </ac:spMkLst>
        </pc:spChg>
        <pc:spChg chg="mod">
          <ac:chgData name="Mrs H Britten" userId="7d676eb6-59d2-42bf-987f-dbb20488efaf" providerId="ADAL" clId="{B5F6EF28-4212-4EB9-AF66-A8456A8328E1}" dt="2022-11-01T12:49:40.231" v="12404" actId="20577"/>
          <ac:spMkLst>
            <pc:docMk/>
            <pc:sldMk cId="714981384" sldId="261"/>
            <ac:spMk id="12" creationId="{7538DDDC-18D5-7546-35D1-90D8CE32CA6A}"/>
          </ac:spMkLst>
        </pc:spChg>
        <pc:spChg chg="add mod">
          <ac:chgData name="Mrs H Britten" userId="7d676eb6-59d2-42bf-987f-dbb20488efaf" providerId="ADAL" clId="{B5F6EF28-4212-4EB9-AF66-A8456A8328E1}" dt="2022-11-01T12:48:56.691" v="12399" actId="34135"/>
          <ac:spMkLst>
            <pc:docMk/>
            <pc:sldMk cId="714981384" sldId="261"/>
            <ac:spMk id="14" creationId="{6E3AFEB2-AFB5-6DF0-9598-92335CE6D0D1}"/>
          </ac:spMkLst>
        </pc:spChg>
        <pc:spChg chg="add mod">
          <ac:chgData name="Mrs H Britten" userId="7d676eb6-59d2-42bf-987f-dbb20488efaf" providerId="ADAL" clId="{B5F6EF28-4212-4EB9-AF66-A8456A8328E1}" dt="2022-11-01T12:56:30.663" v="12890" actId="34135"/>
          <ac:spMkLst>
            <pc:docMk/>
            <pc:sldMk cId="714981384" sldId="261"/>
            <ac:spMk id="15" creationId="{4786DCB0-0F4C-A0FD-AE1B-A35BC8CDE7F7}"/>
          </ac:spMkLst>
        </pc:spChg>
        <pc:picChg chg="del mod">
          <ac:chgData name="Mrs H Britten" userId="7d676eb6-59d2-42bf-987f-dbb20488efaf" providerId="ADAL" clId="{B5F6EF28-4212-4EB9-AF66-A8456A8328E1}" dt="2022-10-27T18:15:35.610" v="5127" actId="478"/>
          <ac:picMkLst>
            <pc:docMk/>
            <pc:sldMk cId="714981384" sldId="261"/>
            <ac:picMk id="5" creationId="{65CD740B-4A35-E725-9FD8-24A1E82B4A43}"/>
          </ac:picMkLst>
        </pc:picChg>
        <pc:picChg chg="mod">
          <ac:chgData name="Mrs H Britten" userId="7d676eb6-59d2-42bf-987f-dbb20488efaf" providerId="ADAL" clId="{B5F6EF28-4212-4EB9-AF66-A8456A8328E1}" dt="2022-10-27T18:23:43.690" v="5347" actId="1076"/>
          <ac:picMkLst>
            <pc:docMk/>
            <pc:sldMk cId="714981384" sldId="261"/>
            <ac:picMk id="6" creationId="{2FD08975-A142-8D3A-5E2F-7E0DE5D58672}"/>
          </ac:picMkLst>
        </pc:picChg>
        <pc:picChg chg="del">
          <ac:chgData name="Mrs H Britten" userId="7d676eb6-59d2-42bf-987f-dbb20488efaf" providerId="ADAL" clId="{B5F6EF28-4212-4EB9-AF66-A8456A8328E1}" dt="2022-10-27T17:55:55.202" v="3705" actId="478"/>
          <ac:picMkLst>
            <pc:docMk/>
            <pc:sldMk cId="714981384" sldId="261"/>
            <ac:picMk id="8" creationId="{CD0EAEEA-17FF-AC06-84F8-4ED9B4378F61}"/>
          </ac:picMkLst>
        </pc:picChg>
        <pc:picChg chg="del">
          <ac:chgData name="Mrs H Britten" userId="7d676eb6-59d2-42bf-987f-dbb20488efaf" providerId="ADAL" clId="{B5F6EF28-4212-4EB9-AF66-A8456A8328E1}" dt="2022-10-27T17:55:53.485" v="3704" actId="478"/>
          <ac:picMkLst>
            <pc:docMk/>
            <pc:sldMk cId="714981384" sldId="261"/>
            <ac:picMk id="9" creationId="{E4C1913C-18BC-8477-FF75-FE52B73D181A}"/>
          </ac:picMkLst>
        </pc:picChg>
        <pc:picChg chg="mod">
          <ac:chgData name="Mrs H Britten" userId="7d676eb6-59d2-42bf-987f-dbb20488efaf" providerId="ADAL" clId="{B5F6EF28-4212-4EB9-AF66-A8456A8328E1}" dt="2022-11-01T12:49:09.308" v="12402" actId="1076"/>
          <ac:picMkLst>
            <pc:docMk/>
            <pc:sldMk cId="714981384" sldId="261"/>
            <ac:picMk id="11" creationId="{85C97CB7-8BAE-0545-5948-0EC05B82E81C}"/>
          </ac:picMkLst>
        </pc:picChg>
        <pc:picChg chg="mod">
          <ac:chgData name="Mrs H Britten" userId="7d676eb6-59d2-42bf-987f-dbb20488efaf" providerId="ADAL" clId="{B5F6EF28-4212-4EB9-AF66-A8456A8328E1}" dt="2022-10-27T18:27:55.570" v="5401" actId="1076"/>
          <ac:picMkLst>
            <pc:docMk/>
            <pc:sldMk cId="714981384" sldId="261"/>
            <ac:picMk id="13" creationId="{8741E492-A1C5-BF40-9CDE-F342AA03DE3D}"/>
          </ac:picMkLst>
        </pc:picChg>
        <pc:picChg chg="add mod">
          <ac:chgData name="Mrs H Britten" userId="7d676eb6-59d2-42bf-987f-dbb20488efaf" providerId="ADAL" clId="{B5F6EF28-4212-4EB9-AF66-A8456A8328E1}" dt="2022-10-27T17:58:02.286" v="3719" actId="1076"/>
          <ac:picMkLst>
            <pc:docMk/>
            <pc:sldMk cId="714981384" sldId="261"/>
            <ac:picMk id="3074" creationId="{EDB73F26-EC2A-DA58-FD90-6531F8F0D0B6}"/>
          </ac:picMkLst>
        </pc:picChg>
        <pc:picChg chg="add mod">
          <ac:chgData name="Mrs H Britten" userId="7d676eb6-59d2-42bf-987f-dbb20488efaf" providerId="ADAL" clId="{B5F6EF28-4212-4EB9-AF66-A8456A8328E1}" dt="2022-11-01T12:48:42.799" v="12397" actId="1076"/>
          <ac:picMkLst>
            <pc:docMk/>
            <pc:sldMk cId="714981384" sldId="261"/>
            <ac:picMk id="3076" creationId="{69002032-773A-BB2A-331B-B85C31769C2E}"/>
          </ac:picMkLst>
        </pc:picChg>
        <pc:picChg chg="add mod">
          <ac:chgData name="Mrs H Britten" userId="7d676eb6-59d2-42bf-987f-dbb20488efaf" providerId="ADAL" clId="{B5F6EF28-4212-4EB9-AF66-A8456A8328E1}" dt="2022-10-28T21:12:36.023" v="11422" actId="34135"/>
          <ac:picMkLst>
            <pc:docMk/>
            <pc:sldMk cId="714981384" sldId="261"/>
            <ac:picMk id="3078" creationId="{FD2505D9-8E48-CBCC-CBD3-518F9647BD7F}"/>
          </ac:picMkLst>
        </pc:picChg>
        <pc:picChg chg="add mod">
          <ac:chgData name="Mrs H Britten" userId="7d676eb6-59d2-42bf-987f-dbb20488efaf" providerId="ADAL" clId="{B5F6EF28-4212-4EB9-AF66-A8456A8328E1}" dt="2022-10-28T21:12:33.108" v="11421" actId="34135"/>
          <ac:picMkLst>
            <pc:docMk/>
            <pc:sldMk cId="714981384" sldId="261"/>
            <ac:picMk id="3080" creationId="{34D02962-85C4-8A00-D0B0-E95A2D337DBD}"/>
          </ac:picMkLst>
        </pc:picChg>
      </pc:sldChg>
      <pc:sldChg chg="addSp delSp modSp add mod">
        <pc:chgData name="Mrs H Britten" userId="7d676eb6-59d2-42bf-987f-dbb20488efaf" providerId="ADAL" clId="{B5F6EF28-4212-4EB9-AF66-A8456A8328E1}" dt="2022-11-01T12:59:04.183" v="13015" actId="6549"/>
        <pc:sldMkLst>
          <pc:docMk/>
          <pc:sldMk cId="112880457" sldId="262"/>
        </pc:sldMkLst>
        <pc:spChg chg="mod">
          <ac:chgData name="Mrs H Britten" userId="7d676eb6-59d2-42bf-987f-dbb20488efaf" providerId="ADAL" clId="{B5F6EF28-4212-4EB9-AF66-A8456A8328E1}" dt="2022-10-28T21:10:00.821" v="11404" actId="6549"/>
          <ac:spMkLst>
            <pc:docMk/>
            <pc:sldMk cId="112880457" sldId="262"/>
            <ac:spMk id="2" creationId="{DF874437-1F58-A5D3-99EC-B929B6AAF431}"/>
          </ac:spMkLst>
        </pc:spChg>
        <pc:spChg chg="add del">
          <ac:chgData name="Mrs H Britten" userId="7d676eb6-59d2-42bf-987f-dbb20488efaf" providerId="ADAL" clId="{B5F6EF28-4212-4EB9-AF66-A8456A8328E1}" dt="2022-10-28T20:22:38.994" v="9798"/>
          <ac:spMkLst>
            <pc:docMk/>
            <pc:sldMk cId="112880457" sldId="262"/>
            <ac:spMk id="6" creationId="{76A7B2EB-A90E-8026-42A1-AD57CE2F2FD1}"/>
          </ac:spMkLst>
        </pc:spChg>
        <pc:spChg chg="mod">
          <ac:chgData name="Mrs H Britten" userId="7d676eb6-59d2-42bf-987f-dbb20488efaf" providerId="ADAL" clId="{B5F6EF28-4212-4EB9-AF66-A8456A8328E1}" dt="2022-10-28T20:04:54.061" v="9320" actId="20577"/>
          <ac:spMkLst>
            <pc:docMk/>
            <pc:sldMk cId="112880457" sldId="262"/>
            <ac:spMk id="7" creationId="{13D84B7F-A943-BE4E-3127-964153E3535D}"/>
          </ac:spMkLst>
        </pc:spChg>
        <pc:spChg chg="mod">
          <ac:chgData name="Mrs H Britten" userId="7d676eb6-59d2-42bf-987f-dbb20488efaf" providerId="ADAL" clId="{B5F6EF28-4212-4EB9-AF66-A8456A8328E1}" dt="2022-11-01T12:58:35.011" v="12981" actId="20577"/>
          <ac:spMkLst>
            <pc:docMk/>
            <pc:sldMk cId="112880457" sldId="262"/>
            <ac:spMk id="9" creationId="{A5A8F759-AEC0-D816-3686-345C4DA1D2D0}"/>
          </ac:spMkLst>
        </pc:spChg>
        <pc:spChg chg="mod">
          <ac:chgData name="Mrs H Britten" userId="7d676eb6-59d2-42bf-987f-dbb20488efaf" providerId="ADAL" clId="{B5F6EF28-4212-4EB9-AF66-A8456A8328E1}" dt="2022-11-01T12:59:04.183" v="13015" actId="6549"/>
          <ac:spMkLst>
            <pc:docMk/>
            <pc:sldMk cId="112880457" sldId="262"/>
            <ac:spMk id="10" creationId="{9479BC12-CD10-E3A6-90C6-88B4BCD5441C}"/>
          </ac:spMkLst>
        </pc:spChg>
        <pc:spChg chg="mod">
          <ac:chgData name="Mrs H Britten" userId="7d676eb6-59d2-42bf-987f-dbb20488efaf" providerId="ADAL" clId="{B5F6EF28-4212-4EB9-AF66-A8456A8328E1}" dt="2022-10-28T21:10:52.792" v="11408" actId="34135"/>
          <ac:spMkLst>
            <pc:docMk/>
            <pc:sldMk cId="112880457" sldId="262"/>
            <ac:spMk id="13" creationId="{6F421598-E44F-0154-666A-0AEB05AE6135}"/>
          </ac:spMkLst>
        </pc:spChg>
        <pc:spChg chg="add del">
          <ac:chgData name="Mrs H Britten" userId="7d676eb6-59d2-42bf-987f-dbb20488efaf" providerId="ADAL" clId="{B5F6EF28-4212-4EB9-AF66-A8456A8328E1}" dt="2022-10-28T20:22:38.994" v="9798"/>
          <ac:spMkLst>
            <pc:docMk/>
            <pc:sldMk cId="112880457" sldId="262"/>
            <ac:spMk id="15" creationId="{A8149A26-5604-F410-91DB-D2A054EA7EB7}"/>
          </ac:spMkLst>
        </pc:spChg>
        <pc:picChg chg="mod">
          <ac:chgData name="Mrs H Britten" userId="7d676eb6-59d2-42bf-987f-dbb20488efaf" providerId="ADAL" clId="{B5F6EF28-4212-4EB9-AF66-A8456A8328E1}" dt="2022-10-28T21:10:10.456" v="11405" actId="1076"/>
          <ac:picMkLst>
            <pc:docMk/>
            <pc:sldMk cId="112880457" sldId="262"/>
            <ac:picMk id="3" creationId="{4AE05406-2AD7-3E03-0B1C-D927E005BEED}"/>
          </ac:picMkLst>
        </pc:picChg>
        <pc:picChg chg="del">
          <ac:chgData name="Mrs H Britten" userId="7d676eb6-59d2-42bf-987f-dbb20488efaf" providerId="ADAL" clId="{B5F6EF28-4212-4EB9-AF66-A8456A8328E1}" dt="2022-10-28T20:00:34.364" v="9262" actId="478"/>
          <ac:picMkLst>
            <pc:docMk/>
            <pc:sldMk cId="112880457" sldId="262"/>
            <ac:picMk id="8" creationId="{0E15AC5A-D845-D199-7860-849C94F74A81}"/>
          </ac:picMkLst>
        </pc:picChg>
        <pc:picChg chg="del">
          <ac:chgData name="Mrs H Britten" userId="7d676eb6-59d2-42bf-987f-dbb20488efaf" providerId="ADAL" clId="{B5F6EF28-4212-4EB9-AF66-A8456A8328E1}" dt="2022-10-28T20:00:38.492" v="9264" actId="478"/>
          <ac:picMkLst>
            <pc:docMk/>
            <pc:sldMk cId="112880457" sldId="262"/>
            <ac:picMk id="11" creationId="{00141720-B996-09AF-1A0C-A881E25BDA21}"/>
          </ac:picMkLst>
        </pc:picChg>
        <pc:picChg chg="del">
          <ac:chgData name="Mrs H Britten" userId="7d676eb6-59d2-42bf-987f-dbb20488efaf" providerId="ADAL" clId="{B5F6EF28-4212-4EB9-AF66-A8456A8328E1}" dt="2022-10-28T20:00:36.717" v="9263" actId="478"/>
          <ac:picMkLst>
            <pc:docMk/>
            <pc:sldMk cId="112880457" sldId="262"/>
            <ac:picMk id="12" creationId="{A6BBE939-F5CA-A4D4-4305-59D024CD7A89}"/>
          </ac:picMkLst>
        </pc:picChg>
        <pc:picChg chg="del">
          <ac:chgData name="Mrs H Britten" userId="7d676eb6-59d2-42bf-987f-dbb20488efaf" providerId="ADAL" clId="{B5F6EF28-4212-4EB9-AF66-A8456A8328E1}" dt="2022-10-28T19:57:33.991" v="9237" actId="478"/>
          <ac:picMkLst>
            <pc:docMk/>
            <pc:sldMk cId="112880457" sldId="262"/>
            <ac:picMk id="14" creationId="{6783B20E-E402-22AD-008A-12CECA96A1E4}"/>
          </ac:picMkLst>
        </pc:picChg>
        <pc:picChg chg="add mod">
          <ac:chgData name="Mrs H Britten" userId="7d676eb6-59d2-42bf-987f-dbb20488efaf" providerId="ADAL" clId="{B5F6EF28-4212-4EB9-AF66-A8456A8328E1}" dt="2022-10-28T20:06:32.633" v="9325" actId="1076"/>
          <ac:picMkLst>
            <pc:docMk/>
            <pc:sldMk cId="112880457" sldId="262"/>
            <ac:picMk id="3074" creationId="{9EDEF911-8F78-A639-CC33-EB6BD9B8E691}"/>
          </ac:picMkLst>
        </pc:picChg>
        <pc:picChg chg="add mod">
          <ac:chgData name="Mrs H Britten" userId="7d676eb6-59d2-42bf-987f-dbb20488efaf" providerId="ADAL" clId="{B5F6EF28-4212-4EB9-AF66-A8456A8328E1}" dt="2022-10-28T21:06:15.856" v="11358" actId="1076"/>
          <ac:picMkLst>
            <pc:docMk/>
            <pc:sldMk cId="112880457" sldId="262"/>
            <ac:picMk id="3078" creationId="{5758FDCA-6FF0-B9DB-7D97-B1081C3E539C}"/>
          </ac:picMkLst>
        </pc:picChg>
        <pc:picChg chg="add mod">
          <ac:chgData name="Mrs H Britten" userId="7d676eb6-59d2-42bf-987f-dbb20488efaf" providerId="ADAL" clId="{B5F6EF28-4212-4EB9-AF66-A8456A8328E1}" dt="2022-10-28T21:08:11.639" v="11366" actId="1076"/>
          <ac:picMkLst>
            <pc:docMk/>
            <pc:sldMk cId="112880457" sldId="262"/>
            <ac:picMk id="3080" creationId="{E3F4B189-145A-CA3D-6AA4-069DFBC2DC69}"/>
          </ac:picMkLst>
        </pc:picChg>
      </pc:sldChg>
    </pc:docChg>
  </pc:docChgLst>
  <pc:docChgLst>
    <pc:chgData name="Mrs H Britten" userId="7d676eb6-59d2-42bf-987f-dbb20488efaf" providerId="ADAL" clId="{94CCF78F-6ABB-4C28-8B71-15AFE5E86492}"/>
    <pc:docChg chg="undo custSel delSld modSld">
      <pc:chgData name="Mrs H Britten" userId="7d676eb6-59d2-42bf-987f-dbb20488efaf" providerId="ADAL" clId="{94CCF78F-6ABB-4C28-8B71-15AFE5E86492}" dt="2022-09-02T14:30:13.098" v="4754" actId="13926"/>
      <pc:docMkLst>
        <pc:docMk/>
      </pc:docMkLst>
      <pc:sldChg chg="addSp modSp mod">
        <pc:chgData name="Mrs H Britten" userId="7d676eb6-59d2-42bf-987f-dbb20488efaf" providerId="ADAL" clId="{94CCF78F-6ABB-4C28-8B71-15AFE5E86492}" dt="2022-09-02T14:30:13.098" v="4754" actId="13926"/>
        <pc:sldMkLst>
          <pc:docMk/>
          <pc:sldMk cId="3607321529" sldId="256"/>
        </pc:sldMkLst>
        <pc:spChg chg="mod">
          <ac:chgData name="Mrs H Britten" userId="7d676eb6-59d2-42bf-987f-dbb20488efaf" providerId="ADAL" clId="{94CCF78F-6ABB-4C28-8B71-15AFE5E86492}" dt="2022-09-02T14:30:13.098" v="4754" actId="13926"/>
          <ac:spMkLst>
            <pc:docMk/>
            <pc:sldMk cId="3607321529" sldId="256"/>
            <ac:spMk id="6" creationId="{02F5F8C5-E9FF-CA2D-F03A-7751491ABA67}"/>
          </ac:spMkLst>
        </pc:spChg>
        <pc:spChg chg="mod">
          <ac:chgData name="Mrs H Britten" userId="7d676eb6-59d2-42bf-987f-dbb20488efaf" providerId="ADAL" clId="{94CCF78F-6ABB-4C28-8B71-15AFE5E86492}" dt="2022-08-30T08:05:47.732" v="3724" actId="20577"/>
          <ac:spMkLst>
            <pc:docMk/>
            <pc:sldMk cId="3607321529" sldId="256"/>
            <ac:spMk id="8" creationId="{302A6DF4-8ABB-212D-CA53-4722475AAA05}"/>
          </ac:spMkLst>
        </pc:spChg>
        <pc:spChg chg="mod">
          <ac:chgData name="Mrs H Britten" userId="7d676eb6-59d2-42bf-987f-dbb20488efaf" providerId="ADAL" clId="{94CCF78F-6ABB-4C28-8B71-15AFE5E86492}" dt="2022-09-02T14:21:22.235" v="4629" actId="20577"/>
          <ac:spMkLst>
            <pc:docMk/>
            <pc:sldMk cId="3607321529" sldId="256"/>
            <ac:spMk id="11" creationId="{69FAD662-4192-6D89-33C0-A1ACFABB9679}"/>
          </ac:spMkLst>
        </pc:spChg>
        <pc:picChg chg="add mod">
          <ac:chgData name="Mrs H Britten" userId="7d676eb6-59d2-42bf-987f-dbb20488efaf" providerId="ADAL" clId="{94CCF78F-6ABB-4C28-8B71-15AFE5E86492}" dt="2022-09-02T14:20:35.708" v="4615" actId="14100"/>
          <ac:picMkLst>
            <pc:docMk/>
            <pc:sldMk cId="3607321529" sldId="256"/>
            <ac:picMk id="1026" creationId="{2F65994C-1A43-9FFE-4098-D593DB80D8BB}"/>
          </ac:picMkLst>
        </pc:picChg>
      </pc:sldChg>
      <pc:sldChg chg="delSp modSp mod">
        <pc:chgData name="Mrs H Britten" userId="7d676eb6-59d2-42bf-987f-dbb20488efaf" providerId="ADAL" clId="{94CCF78F-6ABB-4C28-8B71-15AFE5E86492}" dt="2022-09-02T14:22:08.055" v="4636" actId="20577"/>
        <pc:sldMkLst>
          <pc:docMk/>
          <pc:sldMk cId="2181655089" sldId="257"/>
        </pc:sldMkLst>
        <pc:spChg chg="mod">
          <ac:chgData name="Mrs H Britten" userId="7d676eb6-59d2-42bf-987f-dbb20488efaf" providerId="ADAL" clId="{94CCF78F-6ABB-4C28-8B71-15AFE5E86492}" dt="2022-08-28T19:30:13.990" v="881" actId="21"/>
          <ac:spMkLst>
            <pc:docMk/>
            <pc:sldMk cId="2181655089" sldId="257"/>
            <ac:spMk id="2" creationId="{40AA4712-F96D-4E0B-AD36-B818BC95550E}"/>
          </ac:spMkLst>
        </pc:spChg>
        <pc:spChg chg="mod">
          <ac:chgData name="Mrs H Britten" userId="7d676eb6-59d2-42bf-987f-dbb20488efaf" providerId="ADAL" clId="{94CCF78F-6ABB-4C28-8B71-15AFE5E86492}" dt="2022-09-02T14:22:08.055" v="4636" actId="20577"/>
          <ac:spMkLst>
            <pc:docMk/>
            <pc:sldMk cId="2181655089" sldId="257"/>
            <ac:spMk id="7" creationId="{A915999E-7A41-7C5B-C02D-F219BB64FBE2}"/>
          </ac:spMkLst>
        </pc:spChg>
        <pc:spChg chg="del">
          <ac:chgData name="Mrs H Britten" userId="7d676eb6-59d2-42bf-987f-dbb20488efaf" providerId="ADAL" clId="{94CCF78F-6ABB-4C28-8B71-15AFE5E86492}" dt="2022-08-28T19:24:27.432" v="410" actId="478"/>
          <ac:spMkLst>
            <pc:docMk/>
            <pc:sldMk cId="2181655089" sldId="257"/>
            <ac:spMk id="10" creationId="{027BE1C6-B184-E0EE-E9C3-33E83D769D07}"/>
          </ac:spMkLst>
        </pc:spChg>
        <pc:spChg chg="del">
          <ac:chgData name="Mrs H Britten" userId="7d676eb6-59d2-42bf-987f-dbb20488efaf" providerId="ADAL" clId="{94CCF78F-6ABB-4C28-8B71-15AFE5E86492}" dt="2022-08-28T19:24:34.639" v="412" actId="478"/>
          <ac:spMkLst>
            <pc:docMk/>
            <pc:sldMk cId="2181655089" sldId="257"/>
            <ac:spMk id="12" creationId="{7538DDDC-18D5-7546-35D1-90D8CE32CA6A}"/>
          </ac:spMkLst>
        </pc:spChg>
        <pc:picChg chg="mod">
          <ac:chgData name="Mrs H Britten" userId="7d676eb6-59d2-42bf-987f-dbb20488efaf" providerId="ADAL" clId="{94CCF78F-6ABB-4C28-8B71-15AFE5E86492}" dt="2022-08-28T19:29:51.058" v="878" actId="1076"/>
          <ac:picMkLst>
            <pc:docMk/>
            <pc:sldMk cId="2181655089" sldId="257"/>
            <ac:picMk id="5" creationId="{65CD740B-4A35-E725-9FD8-24A1E82B4A43}"/>
          </ac:picMkLst>
        </pc:picChg>
        <pc:picChg chg="del mod">
          <ac:chgData name="Mrs H Britten" userId="7d676eb6-59d2-42bf-987f-dbb20488efaf" providerId="ADAL" clId="{94CCF78F-6ABB-4C28-8B71-15AFE5E86492}" dt="2022-08-28T19:31:32.766" v="894" actId="21"/>
          <ac:picMkLst>
            <pc:docMk/>
            <pc:sldMk cId="2181655089" sldId="257"/>
            <ac:picMk id="6" creationId="{2FD08975-A142-8D3A-5E2F-7E0DE5D58672}"/>
          </ac:picMkLst>
        </pc:picChg>
        <pc:picChg chg="del">
          <ac:chgData name="Mrs H Britten" userId="7d676eb6-59d2-42bf-987f-dbb20488efaf" providerId="ADAL" clId="{94CCF78F-6ABB-4C28-8B71-15AFE5E86492}" dt="2022-08-28T19:17:44.268" v="0" actId="478"/>
          <ac:picMkLst>
            <pc:docMk/>
            <pc:sldMk cId="2181655089" sldId="257"/>
            <ac:picMk id="8" creationId="{CD0EAEEA-17FF-AC06-84F8-4ED9B4378F61}"/>
          </ac:picMkLst>
        </pc:picChg>
        <pc:picChg chg="del">
          <ac:chgData name="Mrs H Britten" userId="7d676eb6-59d2-42bf-987f-dbb20488efaf" providerId="ADAL" clId="{94CCF78F-6ABB-4C28-8B71-15AFE5E86492}" dt="2022-08-28T19:17:46.025" v="1" actId="478"/>
          <ac:picMkLst>
            <pc:docMk/>
            <pc:sldMk cId="2181655089" sldId="257"/>
            <ac:picMk id="9" creationId="{E4C1913C-18BC-8477-FF75-FE52B73D181A}"/>
          </ac:picMkLst>
        </pc:picChg>
        <pc:picChg chg="del">
          <ac:chgData name="Mrs H Britten" userId="7d676eb6-59d2-42bf-987f-dbb20488efaf" providerId="ADAL" clId="{94CCF78F-6ABB-4C28-8B71-15AFE5E86492}" dt="2022-08-28T19:24:29.027" v="411" actId="478"/>
          <ac:picMkLst>
            <pc:docMk/>
            <pc:sldMk cId="2181655089" sldId="257"/>
            <ac:picMk id="11" creationId="{85C97CB7-8BAE-0545-5948-0EC05B82E81C}"/>
          </ac:picMkLst>
        </pc:picChg>
        <pc:picChg chg="del">
          <ac:chgData name="Mrs H Britten" userId="7d676eb6-59d2-42bf-987f-dbb20488efaf" providerId="ADAL" clId="{94CCF78F-6ABB-4C28-8B71-15AFE5E86492}" dt="2022-08-28T19:24:36.253" v="413" actId="478"/>
          <ac:picMkLst>
            <pc:docMk/>
            <pc:sldMk cId="2181655089" sldId="257"/>
            <ac:picMk id="13" creationId="{8741E492-A1C5-BF40-9CDE-F342AA03DE3D}"/>
          </ac:picMkLst>
        </pc:picChg>
      </pc:sldChg>
      <pc:sldChg chg="addSp delSp modSp mod">
        <pc:chgData name="Mrs H Britten" userId="7d676eb6-59d2-42bf-987f-dbb20488efaf" providerId="ADAL" clId="{94CCF78F-6ABB-4C28-8B71-15AFE5E86492}" dt="2022-09-02T14:26:54.102" v="4725" actId="1076"/>
        <pc:sldMkLst>
          <pc:docMk/>
          <pc:sldMk cId="2112691199" sldId="258"/>
        </pc:sldMkLst>
        <pc:spChg chg="mod">
          <ac:chgData name="Mrs H Britten" userId="7d676eb6-59d2-42bf-987f-dbb20488efaf" providerId="ADAL" clId="{94CCF78F-6ABB-4C28-8B71-15AFE5E86492}" dt="2022-08-28T20:48:25.767" v="3717" actId="34135"/>
          <ac:spMkLst>
            <pc:docMk/>
            <pc:sldMk cId="2112691199" sldId="258"/>
            <ac:spMk id="2" creationId="{DF874437-1F58-A5D3-99EC-B929B6AAF431}"/>
          </ac:spMkLst>
        </pc:spChg>
        <pc:spChg chg="mod">
          <ac:chgData name="Mrs H Britten" userId="7d676eb6-59d2-42bf-987f-dbb20488efaf" providerId="ADAL" clId="{94CCF78F-6ABB-4C28-8B71-15AFE5E86492}" dt="2022-08-28T20:48:29.276" v="3718" actId="34135"/>
          <ac:spMkLst>
            <pc:docMk/>
            <pc:sldMk cId="2112691199" sldId="258"/>
            <ac:spMk id="4" creationId="{0C4D6FFD-AB07-AE4C-2891-034495FFEEC1}"/>
          </ac:spMkLst>
        </pc:spChg>
        <pc:spChg chg="mod">
          <ac:chgData name="Mrs H Britten" userId="7d676eb6-59d2-42bf-987f-dbb20488efaf" providerId="ADAL" clId="{94CCF78F-6ABB-4C28-8B71-15AFE5E86492}" dt="2022-08-28T19:45:18.805" v="1129" actId="14100"/>
          <ac:spMkLst>
            <pc:docMk/>
            <pc:sldMk cId="2112691199" sldId="258"/>
            <ac:spMk id="7" creationId="{13D84B7F-A943-BE4E-3127-964153E3535D}"/>
          </ac:spMkLst>
        </pc:spChg>
        <pc:spChg chg="mod">
          <ac:chgData name="Mrs H Britten" userId="7d676eb6-59d2-42bf-987f-dbb20488efaf" providerId="ADAL" clId="{94CCF78F-6ABB-4C28-8B71-15AFE5E86492}" dt="2022-08-28T19:59:29.331" v="1340" actId="14100"/>
          <ac:spMkLst>
            <pc:docMk/>
            <pc:sldMk cId="2112691199" sldId="258"/>
            <ac:spMk id="9" creationId="{A5A8F759-AEC0-D816-3686-345C4DA1D2D0}"/>
          </ac:spMkLst>
        </pc:spChg>
        <pc:spChg chg="mod">
          <ac:chgData name="Mrs H Britten" userId="7d676eb6-59d2-42bf-987f-dbb20488efaf" providerId="ADAL" clId="{94CCF78F-6ABB-4C28-8B71-15AFE5E86492}" dt="2022-09-02T14:26:46.006" v="4723" actId="20577"/>
          <ac:spMkLst>
            <pc:docMk/>
            <pc:sldMk cId="2112691199" sldId="258"/>
            <ac:spMk id="10" creationId="{9479BC12-CD10-E3A6-90C6-88B4BCD5441C}"/>
          </ac:spMkLst>
        </pc:spChg>
        <pc:spChg chg="del">
          <ac:chgData name="Mrs H Britten" userId="7d676eb6-59d2-42bf-987f-dbb20488efaf" providerId="ADAL" clId="{94CCF78F-6ABB-4C28-8B71-15AFE5E86492}" dt="2022-08-28T19:43:01.678" v="997" actId="478"/>
          <ac:spMkLst>
            <pc:docMk/>
            <pc:sldMk cId="2112691199" sldId="258"/>
            <ac:spMk id="13" creationId="{6F421598-E44F-0154-666A-0AEB05AE6135}"/>
          </ac:spMkLst>
        </pc:spChg>
        <pc:picChg chg="add mod">
          <ac:chgData name="Mrs H Britten" userId="7d676eb6-59d2-42bf-987f-dbb20488efaf" providerId="ADAL" clId="{94CCF78F-6ABB-4C28-8B71-15AFE5E86492}" dt="2022-08-28T19:32:11.804" v="901" actId="1076"/>
          <ac:picMkLst>
            <pc:docMk/>
            <pc:sldMk cId="2112691199" sldId="258"/>
            <ac:picMk id="6" creationId="{F4462041-D4E7-5FF9-84EF-3CE343DCD9D9}"/>
          </ac:picMkLst>
        </pc:picChg>
        <pc:picChg chg="del">
          <ac:chgData name="Mrs H Britten" userId="7d676eb6-59d2-42bf-987f-dbb20488efaf" providerId="ADAL" clId="{94CCF78F-6ABB-4C28-8B71-15AFE5E86492}" dt="2022-08-28T19:43:18.463" v="1001" actId="478"/>
          <ac:picMkLst>
            <pc:docMk/>
            <pc:sldMk cId="2112691199" sldId="258"/>
            <ac:picMk id="8" creationId="{0E15AC5A-D845-D199-7860-849C94F74A81}"/>
          </ac:picMkLst>
        </pc:picChg>
        <pc:picChg chg="del">
          <ac:chgData name="Mrs H Britten" userId="7d676eb6-59d2-42bf-987f-dbb20488efaf" providerId="ADAL" clId="{94CCF78F-6ABB-4C28-8B71-15AFE5E86492}" dt="2022-08-28T19:43:14.926" v="999" actId="478"/>
          <ac:picMkLst>
            <pc:docMk/>
            <pc:sldMk cId="2112691199" sldId="258"/>
            <ac:picMk id="11" creationId="{00141720-B996-09AF-1A0C-A881E25BDA21}"/>
          </ac:picMkLst>
        </pc:picChg>
        <pc:picChg chg="del">
          <ac:chgData name="Mrs H Britten" userId="7d676eb6-59d2-42bf-987f-dbb20488efaf" providerId="ADAL" clId="{94CCF78F-6ABB-4C28-8B71-15AFE5E86492}" dt="2022-08-28T19:43:16.712" v="1000" actId="478"/>
          <ac:picMkLst>
            <pc:docMk/>
            <pc:sldMk cId="2112691199" sldId="258"/>
            <ac:picMk id="12" creationId="{A6BBE939-F5CA-A4D4-4305-59D024CD7A89}"/>
          </ac:picMkLst>
        </pc:picChg>
        <pc:picChg chg="del">
          <ac:chgData name="Mrs H Britten" userId="7d676eb6-59d2-42bf-987f-dbb20488efaf" providerId="ADAL" clId="{94CCF78F-6ABB-4C28-8B71-15AFE5E86492}" dt="2022-08-28T19:43:02.957" v="998" actId="478"/>
          <ac:picMkLst>
            <pc:docMk/>
            <pc:sldMk cId="2112691199" sldId="258"/>
            <ac:picMk id="14" creationId="{6783B20E-E402-22AD-008A-12CECA96A1E4}"/>
          </ac:picMkLst>
        </pc:picChg>
        <pc:picChg chg="add mod">
          <ac:chgData name="Mrs H Britten" userId="7d676eb6-59d2-42bf-987f-dbb20488efaf" providerId="ADAL" clId="{94CCF78F-6ABB-4C28-8B71-15AFE5E86492}" dt="2022-09-02T14:26:54.102" v="4725" actId="1076"/>
          <ac:picMkLst>
            <pc:docMk/>
            <pc:sldMk cId="2112691199" sldId="258"/>
            <ac:picMk id="15" creationId="{319426A3-D85C-C65D-E46D-EC34B2BC80A0}"/>
          </ac:picMkLst>
        </pc:picChg>
        <pc:picChg chg="add del mod">
          <ac:chgData name="Mrs H Britten" userId="7d676eb6-59d2-42bf-987f-dbb20488efaf" providerId="ADAL" clId="{94CCF78F-6ABB-4C28-8B71-15AFE5E86492}" dt="2022-08-28T19:59:33.144" v="1341"/>
          <ac:picMkLst>
            <pc:docMk/>
            <pc:sldMk cId="2112691199" sldId="258"/>
            <ac:picMk id="2050" creationId="{C437CE3B-D68C-128A-CEF6-75211BE13028}"/>
          </ac:picMkLst>
        </pc:picChg>
        <pc:picChg chg="add mod">
          <ac:chgData name="Mrs H Britten" userId="7d676eb6-59d2-42bf-987f-dbb20488efaf" providerId="ADAL" clId="{94CCF78F-6ABB-4C28-8B71-15AFE5E86492}" dt="2022-09-02T14:26:51.438" v="4724" actId="1076"/>
          <ac:picMkLst>
            <pc:docMk/>
            <pc:sldMk cId="2112691199" sldId="258"/>
            <ac:picMk id="2052" creationId="{73AF6244-9EA4-7125-BDD1-E091151F2480}"/>
          </ac:picMkLst>
        </pc:picChg>
        <pc:picChg chg="add del mod">
          <ac:chgData name="Mrs H Britten" userId="7d676eb6-59d2-42bf-987f-dbb20488efaf" providerId="ADAL" clId="{94CCF78F-6ABB-4C28-8B71-15AFE5E86492}" dt="2022-08-28T20:01:15.945" v="1349" actId="478"/>
          <ac:picMkLst>
            <pc:docMk/>
            <pc:sldMk cId="2112691199" sldId="258"/>
            <ac:picMk id="2054" creationId="{1FC4A4A2-FFD2-745B-33EF-B3CC038EAE3D}"/>
          </ac:picMkLst>
        </pc:picChg>
        <pc:picChg chg="add mod">
          <ac:chgData name="Mrs H Britten" userId="7d676eb6-59d2-42bf-987f-dbb20488efaf" providerId="ADAL" clId="{94CCF78F-6ABB-4C28-8B71-15AFE5E86492}" dt="2022-08-28T20:02:12.728" v="1359" actId="1076"/>
          <ac:picMkLst>
            <pc:docMk/>
            <pc:sldMk cId="2112691199" sldId="258"/>
            <ac:picMk id="2056" creationId="{536C74D6-35E6-EEF2-564C-8479686CC687}"/>
          </ac:picMkLst>
        </pc:picChg>
      </pc:sldChg>
      <pc:sldChg chg="addSp delSp modSp mod">
        <pc:chgData name="Mrs H Britten" userId="7d676eb6-59d2-42bf-987f-dbb20488efaf" providerId="ADAL" clId="{94CCF78F-6ABB-4C28-8B71-15AFE5E86492}" dt="2022-08-28T20:45:20.581" v="3707" actId="1582"/>
        <pc:sldMkLst>
          <pc:docMk/>
          <pc:sldMk cId="288892888" sldId="259"/>
        </pc:sldMkLst>
        <pc:spChg chg="del">
          <ac:chgData name="Mrs H Britten" userId="7d676eb6-59d2-42bf-987f-dbb20488efaf" providerId="ADAL" clId="{94CCF78F-6ABB-4C28-8B71-15AFE5E86492}" dt="2022-08-28T20:22:29.464" v="3124" actId="478"/>
          <ac:spMkLst>
            <pc:docMk/>
            <pc:sldMk cId="288892888" sldId="259"/>
            <ac:spMk id="2" creationId="{93323774-0396-1C29-ADC4-8CC33E3F6E10}"/>
          </ac:spMkLst>
        </pc:spChg>
        <pc:spChg chg="mod ord">
          <ac:chgData name="Mrs H Britten" userId="7d676eb6-59d2-42bf-987f-dbb20488efaf" providerId="ADAL" clId="{94CCF78F-6ABB-4C28-8B71-15AFE5E86492}" dt="2022-08-28T20:23:48.024" v="3139" actId="1076"/>
          <ac:spMkLst>
            <pc:docMk/>
            <pc:sldMk cId="288892888" sldId="259"/>
            <ac:spMk id="3" creationId="{06AD85C6-DAB9-FBA0-FA87-6CED9AAEA7E7}"/>
          </ac:spMkLst>
        </pc:spChg>
        <pc:spChg chg="del mod">
          <ac:chgData name="Mrs H Britten" userId="7d676eb6-59d2-42bf-987f-dbb20488efaf" providerId="ADAL" clId="{94CCF78F-6ABB-4C28-8B71-15AFE5E86492}" dt="2022-08-28T20:06:37.574" v="1388" actId="478"/>
          <ac:spMkLst>
            <pc:docMk/>
            <pc:sldMk cId="288892888" sldId="259"/>
            <ac:spMk id="8" creationId="{EE0D0261-C1F8-43C1-B3D4-8EBC83E11BF8}"/>
          </ac:spMkLst>
        </pc:spChg>
        <pc:spChg chg="mod">
          <ac:chgData name="Mrs H Britten" userId="7d676eb6-59d2-42bf-987f-dbb20488efaf" providerId="ADAL" clId="{94CCF78F-6ABB-4C28-8B71-15AFE5E86492}" dt="2022-08-28T20:20:53.709" v="3121" actId="2710"/>
          <ac:spMkLst>
            <pc:docMk/>
            <pc:sldMk cId="288892888" sldId="259"/>
            <ac:spMk id="9" creationId="{B9865888-CF71-3CEB-2BD4-64880C01EF92}"/>
          </ac:spMkLst>
        </pc:spChg>
        <pc:spChg chg="del">
          <ac:chgData name="Mrs H Britten" userId="7d676eb6-59d2-42bf-987f-dbb20488efaf" providerId="ADAL" clId="{94CCF78F-6ABB-4C28-8B71-15AFE5E86492}" dt="2022-08-28T20:04:04.189" v="1364" actId="478"/>
          <ac:spMkLst>
            <pc:docMk/>
            <pc:sldMk cId="288892888" sldId="259"/>
            <ac:spMk id="10" creationId="{5776D5DD-3468-D6FA-9205-4469A39D7FC7}"/>
          </ac:spMkLst>
        </pc:spChg>
        <pc:spChg chg="del">
          <ac:chgData name="Mrs H Britten" userId="7d676eb6-59d2-42bf-987f-dbb20488efaf" providerId="ADAL" clId="{94CCF78F-6ABB-4C28-8B71-15AFE5E86492}" dt="2022-08-28T20:04:06.791" v="1365" actId="478"/>
          <ac:spMkLst>
            <pc:docMk/>
            <pc:sldMk cId="288892888" sldId="259"/>
            <ac:spMk id="12" creationId="{A27202F3-B305-53B8-9F0C-3D57FB65AEB0}"/>
          </ac:spMkLst>
        </pc:spChg>
        <pc:spChg chg="add del mod">
          <ac:chgData name="Mrs H Britten" userId="7d676eb6-59d2-42bf-987f-dbb20488efaf" providerId="ADAL" clId="{94CCF78F-6ABB-4C28-8B71-15AFE5E86492}" dt="2022-08-28T20:05:19.630" v="1378"/>
          <ac:spMkLst>
            <pc:docMk/>
            <pc:sldMk cId="288892888" sldId="259"/>
            <ac:spMk id="13" creationId="{9234CFF1-ADBB-9545-3955-262BF4F7C7D5}"/>
          </ac:spMkLst>
        </pc:spChg>
        <pc:spChg chg="del">
          <ac:chgData name="Mrs H Britten" userId="7d676eb6-59d2-42bf-987f-dbb20488efaf" providerId="ADAL" clId="{94CCF78F-6ABB-4C28-8B71-15AFE5E86492}" dt="2022-08-28T20:04:27.598" v="1369" actId="478"/>
          <ac:spMkLst>
            <pc:docMk/>
            <pc:sldMk cId="288892888" sldId="259"/>
            <ac:spMk id="15" creationId="{EB6258C7-BA50-1090-4E16-0B6BD3B94DD8}"/>
          </ac:spMkLst>
        </pc:spChg>
        <pc:spChg chg="del">
          <ac:chgData name="Mrs H Britten" userId="7d676eb6-59d2-42bf-987f-dbb20488efaf" providerId="ADAL" clId="{94CCF78F-6ABB-4C28-8B71-15AFE5E86492}" dt="2022-08-28T20:04:36.435" v="1371" actId="478"/>
          <ac:spMkLst>
            <pc:docMk/>
            <pc:sldMk cId="288892888" sldId="259"/>
            <ac:spMk id="16" creationId="{760DDAFE-E2BA-B588-3730-D4FA7D4467E1}"/>
          </ac:spMkLst>
        </pc:spChg>
        <pc:spChg chg="add mod">
          <ac:chgData name="Mrs H Britten" userId="7d676eb6-59d2-42bf-987f-dbb20488efaf" providerId="ADAL" clId="{94CCF78F-6ABB-4C28-8B71-15AFE5E86492}" dt="2022-08-28T20:05:57.423" v="1386" actId="1076"/>
          <ac:spMkLst>
            <pc:docMk/>
            <pc:sldMk cId="288892888" sldId="259"/>
            <ac:spMk id="18" creationId="{A747961D-D47D-5A3A-68B5-9F524B06A452}"/>
          </ac:spMkLst>
        </pc:spChg>
        <pc:spChg chg="add mod ord">
          <ac:chgData name="Mrs H Britten" userId="7d676eb6-59d2-42bf-987f-dbb20488efaf" providerId="ADAL" clId="{94CCF78F-6ABB-4C28-8B71-15AFE5E86492}" dt="2022-08-28T20:38:39.896" v="3632" actId="6549"/>
          <ac:spMkLst>
            <pc:docMk/>
            <pc:sldMk cId="288892888" sldId="259"/>
            <ac:spMk id="21" creationId="{C2DD2F95-BBD5-2844-A5F0-311874504727}"/>
          </ac:spMkLst>
        </pc:spChg>
        <pc:spChg chg="add del mod">
          <ac:chgData name="Mrs H Britten" userId="7d676eb6-59d2-42bf-987f-dbb20488efaf" providerId="ADAL" clId="{94CCF78F-6ABB-4C28-8B71-15AFE5E86492}" dt="2022-08-28T20:25:50.652" v="3161"/>
          <ac:spMkLst>
            <pc:docMk/>
            <pc:sldMk cId="288892888" sldId="259"/>
            <ac:spMk id="24" creationId="{1EA7DF5F-C0B1-D40D-F8C0-BF7D3E82322D}"/>
          </ac:spMkLst>
        </pc:spChg>
        <pc:spChg chg="add del mod">
          <ac:chgData name="Mrs H Britten" userId="7d676eb6-59d2-42bf-987f-dbb20488efaf" providerId="ADAL" clId="{94CCF78F-6ABB-4C28-8B71-15AFE5E86492}" dt="2022-08-28T20:26:04.415" v="3164"/>
          <ac:spMkLst>
            <pc:docMk/>
            <pc:sldMk cId="288892888" sldId="259"/>
            <ac:spMk id="26" creationId="{DAC6A15B-37F3-1D87-AA4D-A0FE75B46253}"/>
          </ac:spMkLst>
        </pc:spChg>
        <pc:spChg chg="add mod">
          <ac:chgData name="Mrs H Britten" userId="7d676eb6-59d2-42bf-987f-dbb20488efaf" providerId="ADAL" clId="{94CCF78F-6ABB-4C28-8B71-15AFE5E86492}" dt="2022-08-28T20:29:52.848" v="3296" actId="20577"/>
          <ac:spMkLst>
            <pc:docMk/>
            <pc:sldMk cId="288892888" sldId="259"/>
            <ac:spMk id="27" creationId="{6B1B1A7A-194C-6C7A-5626-8E1981BB7C80}"/>
          </ac:spMkLst>
        </pc:spChg>
        <pc:spChg chg="add mod">
          <ac:chgData name="Mrs H Britten" userId="7d676eb6-59d2-42bf-987f-dbb20488efaf" providerId="ADAL" clId="{94CCF78F-6ABB-4C28-8B71-15AFE5E86492}" dt="2022-08-28T20:35:09.006" v="3364" actId="14100"/>
          <ac:spMkLst>
            <pc:docMk/>
            <pc:sldMk cId="288892888" sldId="259"/>
            <ac:spMk id="28" creationId="{A7A4D6DB-6AE8-F41D-F925-3637B8E50936}"/>
          </ac:spMkLst>
        </pc:spChg>
        <pc:spChg chg="add mod">
          <ac:chgData name="Mrs H Britten" userId="7d676eb6-59d2-42bf-987f-dbb20488efaf" providerId="ADAL" clId="{94CCF78F-6ABB-4C28-8B71-15AFE5E86492}" dt="2022-08-28T20:45:20.581" v="3707" actId="1582"/>
          <ac:spMkLst>
            <pc:docMk/>
            <pc:sldMk cId="288892888" sldId="259"/>
            <ac:spMk id="31" creationId="{C39BD4C6-241D-99AA-CC16-8AE5B3C67DF7}"/>
          </ac:spMkLst>
        </pc:spChg>
        <pc:picChg chg="mod ord">
          <ac:chgData name="Mrs H Britten" userId="7d676eb6-59d2-42bf-987f-dbb20488efaf" providerId="ADAL" clId="{94CCF78F-6ABB-4C28-8B71-15AFE5E86492}" dt="2022-08-28T20:23:50.995" v="3140" actId="1076"/>
          <ac:picMkLst>
            <pc:docMk/>
            <pc:sldMk cId="288892888" sldId="259"/>
            <ac:picMk id="4" creationId="{F9835696-C012-52F2-5816-CC30DF9200B7}"/>
          </ac:picMkLst>
        </pc:picChg>
        <pc:picChg chg="del">
          <ac:chgData name="Mrs H Britten" userId="7d676eb6-59d2-42bf-987f-dbb20488efaf" providerId="ADAL" clId="{94CCF78F-6ABB-4C28-8B71-15AFE5E86492}" dt="2022-08-28T20:22:58.408" v="3128" actId="478"/>
          <ac:picMkLst>
            <pc:docMk/>
            <pc:sldMk cId="288892888" sldId="259"/>
            <ac:picMk id="5" creationId="{CE005BC3-EBA9-8626-F8C1-CC2918863671}"/>
          </ac:picMkLst>
        </pc:picChg>
        <pc:picChg chg="del">
          <ac:chgData name="Mrs H Britten" userId="7d676eb6-59d2-42bf-987f-dbb20488efaf" providerId="ADAL" clId="{94CCF78F-6ABB-4C28-8B71-15AFE5E86492}" dt="2022-08-28T20:04:16.377" v="1367" actId="478"/>
          <ac:picMkLst>
            <pc:docMk/>
            <pc:sldMk cId="288892888" sldId="259"/>
            <ac:picMk id="6" creationId="{99808B8F-C3B1-7444-04CF-0EB509F09133}"/>
          </ac:picMkLst>
        </pc:picChg>
        <pc:picChg chg="del">
          <ac:chgData name="Mrs H Britten" userId="7d676eb6-59d2-42bf-987f-dbb20488efaf" providerId="ADAL" clId="{94CCF78F-6ABB-4C28-8B71-15AFE5E86492}" dt="2022-08-28T20:04:18.784" v="1368" actId="478"/>
          <ac:picMkLst>
            <pc:docMk/>
            <pc:sldMk cId="288892888" sldId="259"/>
            <ac:picMk id="7" creationId="{6784BF41-A60C-7DA3-37CC-9928FF040B9D}"/>
          </ac:picMkLst>
        </pc:picChg>
        <pc:picChg chg="del">
          <ac:chgData name="Mrs H Britten" userId="7d676eb6-59d2-42bf-987f-dbb20488efaf" providerId="ADAL" clId="{94CCF78F-6ABB-4C28-8B71-15AFE5E86492}" dt="2022-08-28T20:04:08.514" v="1366" actId="478"/>
          <ac:picMkLst>
            <pc:docMk/>
            <pc:sldMk cId="288892888" sldId="259"/>
            <ac:picMk id="11" creationId="{244A7AA9-B4E9-D060-9C6A-B7C295D58F7F}"/>
          </ac:picMkLst>
        </pc:picChg>
        <pc:picChg chg="del">
          <ac:chgData name="Mrs H Britten" userId="7d676eb6-59d2-42bf-987f-dbb20488efaf" providerId="ADAL" clId="{94CCF78F-6ABB-4C28-8B71-15AFE5E86492}" dt="2022-08-28T20:04:32.072" v="1370" actId="478"/>
          <ac:picMkLst>
            <pc:docMk/>
            <pc:sldMk cId="288892888" sldId="259"/>
            <ac:picMk id="14" creationId="{46097FCA-B13E-BF6A-E0DA-B5D96B4CE354}"/>
          </ac:picMkLst>
        </pc:picChg>
        <pc:picChg chg="add mod">
          <ac:chgData name="Mrs H Britten" userId="7d676eb6-59d2-42bf-987f-dbb20488efaf" providerId="ADAL" clId="{94CCF78F-6ABB-4C28-8B71-15AFE5E86492}" dt="2022-08-28T20:06:02.425" v="1387" actId="166"/>
          <ac:picMkLst>
            <pc:docMk/>
            <pc:sldMk cId="288892888" sldId="259"/>
            <ac:picMk id="17" creationId="{61F3CC4F-A828-5EC3-9AF5-0DC8F1C6BF40}"/>
          </ac:picMkLst>
        </pc:picChg>
        <pc:picChg chg="add del mod">
          <ac:chgData name="Mrs H Britten" userId="7d676eb6-59d2-42bf-987f-dbb20488efaf" providerId="ADAL" clId="{94CCF78F-6ABB-4C28-8B71-15AFE5E86492}" dt="2022-08-28T20:09:32.798" v="1395" actId="478"/>
          <ac:picMkLst>
            <pc:docMk/>
            <pc:sldMk cId="288892888" sldId="259"/>
            <ac:picMk id="20" creationId="{D425800D-BAF8-189A-A453-D3257F99571C}"/>
          </ac:picMkLst>
        </pc:picChg>
        <pc:picChg chg="add mod">
          <ac:chgData name="Mrs H Britten" userId="7d676eb6-59d2-42bf-987f-dbb20488efaf" providerId="ADAL" clId="{94CCF78F-6ABB-4C28-8B71-15AFE5E86492}" dt="2022-08-28T20:38:42.647" v="3633" actId="1076"/>
          <ac:picMkLst>
            <pc:docMk/>
            <pc:sldMk cId="288892888" sldId="259"/>
            <ac:picMk id="22" creationId="{FB0C7FA9-BD35-00F0-EE20-A8CB030C7F5F}"/>
          </ac:picMkLst>
        </pc:picChg>
        <pc:picChg chg="add mod">
          <ac:chgData name="Mrs H Britten" userId="7d676eb6-59d2-42bf-987f-dbb20488efaf" providerId="ADAL" clId="{94CCF78F-6ABB-4C28-8B71-15AFE5E86492}" dt="2022-08-28T20:38:55.690" v="3634" actId="1076"/>
          <ac:picMkLst>
            <pc:docMk/>
            <pc:sldMk cId="288892888" sldId="259"/>
            <ac:picMk id="23" creationId="{64C67C4D-615B-824D-CEA4-CAE3676CB2E2}"/>
          </ac:picMkLst>
        </pc:picChg>
        <pc:picChg chg="add del mod">
          <ac:chgData name="Mrs H Britten" userId="7d676eb6-59d2-42bf-987f-dbb20488efaf" providerId="ADAL" clId="{94CCF78F-6ABB-4C28-8B71-15AFE5E86492}" dt="2022-08-28T20:33:53.135" v="3352" actId="478"/>
          <ac:picMkLst>
            <pc:docMk/>
            <pc:sldMk cId="288892888" sldId="259"/>
            <ac:picMk id="25" creationId="{48A7DE18-02FC-B1F1-B465-6D41806F52CD}"/>
          </ac:picMkLst>
        </pc:picChg>
        <pc:picChg chg="add mod">
          <ac:chgData name="Mrs H Britten" userId="7d676eb6-59d2-42bf-987f-dbb20488efaf" providerId="ADAL" clId="{94CCF78F-6ABB-4C28-8B71-15AFE5E86492}" dt="2022-08-28T20:42:56.236" v="3641" actId="1076"/>
          <ac:picMkLst>
            <pc:docMk/>
            <pc:sldMk cId="288892888" sldId="259"/>
            <ac:picMk id="30" creationId="{2B2AB964-A813-097C-B133-3AB6DFF64832}"/>
          </ac:picMkLst>
        </pc:picChg>
        <pc:picChg chg="add mod">
          <ac:chgData name="Mrs H Britten" userId="7d676eb6-59d2-42bf-987f-dbb20488efaf" providerId="ADAL" clId="{94CCF78F-6ABB-4C28-8B71-15AFE5E86492}" dt="2022-08-28T20:43:02.475" v="3643" actId="14100"/>
          <ac:picMkLst>
            <pc:docMk/>
            <pc:sldMk cId="288892888" sldId="259"/>
            <ac:picMk id="3074" creationId="{DA53B11F-0FF9-5D58-89DC-454C5A493357}"/>
          </ac:picMkLst>
        </pc:picChg>
        <pc:picChg chg="add mod">
          <ac:chgData name="Mrs H Britten" userId="7d676eb6-59d2-42bf-987f-dbb20488efaf" providerId="ADAL" clId="{94CCF78F-6ABB-4C28-8B71-15AFE5E86492}" dt="2022-08-28T20:32:47.047" v="3338" actId="1076"/>
          <ac:picMkLst>
            <pc:docMk/>
            <pc:sldMk cId="288892888" sldId="259"/>
            <ac:picMk id="3076" creationId="{54C2BEE7-FF14-AEC8-3142-AB2F7A582089}"/>
          </ac:picMkLst>
        </pc:picChg>
        <pc:picChg chg="add mod">
          <ac:chgData name="Mrs H Britten" userId="7d676eb6-59d2-42bf-987f-dbb20488efaf" providerId="ADAL" clId="{94CCF78F-6ABB-4C28-8B71-15AFE5E86492}" dt="2022-08-28T20:34:22.179" v="3355"/>
          <ac:picMkLst>
            <pc:docMk/>
            <pc:sldMk cId="288892888" sldId="259"/>
            <ac:picMk id="3078" creationId="{6B6A08BF-5C4A-1A8A-442C-877D798E24E4}"/>
          </ac:picMkLst>
        </pc:picChg>
      </pc:sldChg>
      <pc:sldChg chg="delSp modSp del mod">
        <pc:chgData name="Mrs H Britten" userId="7d676eb6-59d2-42bf-987f-dbb20488efaf" providerId="ADAL" clId="{94CCF78F-6ABB-4C28-8B71-15AFE5E86492}" dt="2022-09-02T14:22:29.737" v="4637" actId="47"/>
        <pc:sldMkLst>
          <pc:docMk/>
          <pc:sldMk cId="4109442221" sldId="260"/>
        </pc:sldMkLst>
        <pc:spChg chg="mod">
          <ac:chgData name="Mrs H Britten" userId="7d676eb6-59d2-42bf-987f-dbb20488efaf" providerId="ADAL" clId="{94CCF78F-6ABB-4C28-8B71-15AFE5E86492}" dt="2022-08-28T20:24:36.457" v="3149" actId="21"/>
          <ac:spMkLst>
            <pc:docMk/>
            <pc:sldMk cId="4109442221" sldId="260"/>
            <ac:spMk id="2" creationId="{DF874437-1F58-A5D3-99EC-B929B6AAF431}"/>
          </ac:spMkLst>
        </pc:spChg>
        <pc:spChg chg="del mod">
          <ac:chgData name="Mrs H Britten" userId="7d676eb6-59d2-42bf-987f-dbb20488efaf" providerId="ADAL" clId="{94CCF78F-6ABB-4C28-8B71-15AFE5E86492}" dt="2022-08-28T20:05:50.133" v="1384" actId="21"/>
          <ac:spMkLst>
            <pc:docMk/>
            <pc:sldMk cId="4109442221" sldId="260"/>
            <ac:spMk id="7" creationId="{13D84B7F-A943-BE4E-3127-964153E3535D}"/>
          </ac:spMkLst>
        </pc:spChg>
        <pc:spChg chg="del">
          <ac:chgData name="Mrs H Britten" userId="7d676eb6-59d2-42bf-987f-dbb20488efaf" providerId="ADAL" clId="{94CCF78F-6ABB-4C28-8B71-15AFE5E86492}" dt="2022-08-28T20:48:45.366" v="3719" actId="478"/>
          <ac:spMkLst>
            <pc:docMk/>
            <pc:sldMk cId="4109442221" sldId="260"/>
            <ac:spMk id="9" creationId="{A5A8F759-AEC0-D816-3686-345C4DA1D2D0}"/>
          </ac:spMkLst>
        </pc:spChg>
        <pc:spChg chg="del mod">
          <ac:chgData name="Mrs H Britten" userId="7d676eb6-59d2-42bf-987f-dbb20488efaf" providerId="ADAL" clId="{94CCF78F-6ABB-4C28-8B71-15AFE5E86492}" dt="2022-08-28T20:26:30.327" v="3193"/>
          <ac:spMkLst>
            <pc:docMk/>
            <pc:sldMk cId="4109442221" sldId="260"/>
            <ac:spMk id="17" creationId="{37CADA67-DF33-4A7E-BB3B-38D18573D48B}"/>
          </ac:spMkLst>
        </pc:spChg>
        <pc:spChg chg="del mod">
          <ac:chgData name="Mrs H Britten" userId="7d676eb6-59d2-42bf-987f-dbb20488efaf" providerId="ADAL" clId="{94CCF78F-6ABB-4C28-8B71-15AFE5E86492}" dt="2022-08-28T20:26:57.483" v="3201"/>
          <ac:spMkLst>
            <pc:docMk/>
            <pc:sldMk cId="4109442221" sldId="260"/>
            <ac:spMk id="18" creationId="{A13A6AE0-1F13-62BB-0441-E22D63E3FF80}"/>
          </ac:spMkLst>
        </pc:spChg>
        <pc:picChg chg="del">
          <ac:chgData name="Mrs H Britten" userId="7d676eb6-59d2-42bf-987f-dbb20488efaf" providerId="ADAL" clId="{94CCF78F-6ABB-4C28-8B71-15AFE5E86492}" dt="2022-08-28T20:24:44.651" v="3150" actId="21"/>
          <ac:picMkLst>
            <pc:docMk/>
            <pc:sldMk cId="4109442221" sldId="260"/>
            <ac:picMk id="15" creationId="{29FD1597-75B4-A565-1808-206724B1549B}"/>
          </ac:picMkLst>
        </pc:picChg>
        <pc:picChg chg="del">
          <ac:chgData name="Mrs H Britten" userId="7d676eb6-59d2-42bf-987f-dbb20488efaf" providerId="ADAL" clId="{94CCF78F-6ABB-4C28-8B71-15AFE5E86492}" dt="2022-08-28T20:48:50.347" v="3721" actId="478"/>
          <ac:picMkLst>
            <pc:docMk/>
            <pc:sldMk cId="4109442221" sldId="260"/>
            <ac:picMk id="16" creationId="{7F79F960-AAB9-3BAD-0BD5-A9B0491D3483}"/>
          </ac:picMkLst>
        </pc:picChg>
        <pc:picChg chg="del">
          <ac:chgData name="Mrs H Britten" userId="7d676eb6-59d2-42bf-987f-dbb20488efaf" providerId="ADAL" clId="{94CCF78F-6ABB-4C28-8B71-15AFE5E86492}" dt="2022-08-28T20:05:26.374" v="1379" actId="21"/>
          <ac:picMkLst>
            <pc:docMk/>
            <pc:sldMk cId="4109442221" sldId="260"/>
            <ac:picMk id="1028" creationId="{2A397CD6-3860-918C-0D8E-98F6A305C181}"/>
          </ac:picMkLst>
        </pc:picChg>
        <pc:picChg chg="del">
          <ac:chgData name="Mrs H Britten" userId="7d676eb6-59d2-42bf-987f-dbb20488efaf" providerId="ADAL" clId="{94CCF78F-6ABB-4C28-8B71-15AFE5E86492}" dt="2022-08-28T20:48:48.537" v="3720" actId="478"/>
          <ac:picMkLst>
            <pc:docMk/>
            <pc:sldMk cId="4109442221" sldId="260"/>
            <ac:picMk id="1030" creationId="{9FE0D861-F558-ACCB-66CF-7D0D7F0E84FC}"/>
          </ac:picMkLst>
        </pc:picChg>
        <pc:picChg chg="del">
          <ac:chgData name="Mrs H Britten" userId="7d676eb6-59d2-42bf-987f-dbb20488efaf" providerId="ADAL" clId="{94CCF78F-6ABB-4C28-8B71-15AFE5E86492}" dt="2022-08-28T20:24:17.243" v="3146" actId="21"/>
          <ac:picMkLst>
            <pc:docMk/>
            <pc:sldMk cId="4109442221" sldId="260"/>
            <ac:picMk id="1032" creationId="{BEE8AB13-E427-D7E3-D087-0F719CDD63FA}"/>
          </ac:picMkLst>
        </pc:picChg>
        <pc:picChg chg="del">
          <ac:chgData name="Mrs H Britten" userId="7d676eb6-59d2-42bf-987f-dbb20488efaf" providerId="ADAL" clId="{94CCF78F-6ABB-4C28-8B71-15AFE5E86492}" dt="2022-08-28T20:48:51.686" v="3722" actId="478"/>
          <ac:picMkLst>
            <pc:docMk/>
            <pc:sldMk cId="4109442221" sldId="260"/>
            <ac:picMk id="1034" creationId="{B91399D3-77C6-8E10-CA83-9FC11BEB3228}"/>
          </ac:picMkLst>
        </pc:picChg>
        <pc:picChg chg="del">
          <ac:chgData name="Mrs H Britten" userId="7d676eb6-59d2-42bf-987f-dbb20488efaf" providerId="ADAL" clId="{94CCF78F-6ABB-4C28-8B71-15AFE5E86492}" dt="2022-08-28T20:24:59.773" v="3153" actId="21"/>
          <ac:picMkLst>
            <pc:docMk/>
            <pc:sldMk cId="4109442221" sldId="260"/>
            <ac:picMk id="1036" creationId="{A80B5F70-F3DD-4CA7-5B32-238B0DFD092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D7FC39-B0AD-4D35-A2F7-779181D42A05}"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741636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7FC39-B0AD-4D35-A2F7-779181D42A05}"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129309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7FC39-B0AD-4D35-A2F7-779181D42A05}"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124926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7FC39-B0AD-4D35-A2F7-779181D42A05}"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24488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7FC39-B0AD-4D35-A2F7-779181D42A05}"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107117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D7FC39-B0AD-4D35-A2F7-779181D42A05}"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213194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D7FC39-B0AD-4D35-A2F7-779181D42A05}" type="datetimeFigureOut">
              <a:rPr lang="en-GB" smtClean="0"/>
              <a:t>01/03/2023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2600777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D7FC39-B0AD-4D35-A2F7-779181D42A05}" type="datetimeFigureOut">
              <a:rPr lang="en-GB" smtClean="0"/>
              <a:t>01/03/2023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315006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7FC39-B0AD-4D35-A2F7-779181D42A05}" type="datetimeFigureOut">
              <a:rPr lang="en-GB" smtClean="0"/>
              <a:t>01/03/2023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509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FD7FC39-B0AD-4D35-A2F7-779181D42A05}"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401315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FD7FC39-B0AD-4D35-A2F7-779181D42A05}"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289324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FD7FC39-B0AD-4D35-A2F7-779181D42A05}" type="datetimeFigureOut">
              <a:rPr lang="en-GB" smtClean="0"/>
              <a:t>01/03/2023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32CEF11-682B-4398-9347-079D1965F717}" type="slidenum">
              <a:rPr lang="en-GB" smtClean="0"/>
              <a:t>‹#›</a:t>
            </a:fld>
            <a:endParaRPr lang="en-GB"/>
          </a:p>
        </p:txBody>
      </p:sp>
    </p:spTree>
    <p:extLst>
      <p:ext uri="{BB962C8B-B14F-4D97-AF65-F5344CB8AC3E}">
        <p14:creationId xmlns:p14="http://schemas.microsoft.com/office/powerpoint/2010/main" val="1268730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feguarding@williamgilbertend.derbyshire.sch.u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internetmatters.org/resources/tiktok-safety-guide-for-parents-to-support-young-people-on-the-app/" TargetMode="External"/><Relationship Id="rId3" Type="http://schemas.openxmlformats.org/officeDocument/2006/relationships/hyperlink" Target="https://www.williamgilbertend.derbyshire.sch.uk/staying-safe-on-the-internet/" TargetMode="External"/><Relationship Id="rId7" Type="http://schemas.openxmlformats.org/officeDocument/2006/relationships/image" Target="../media/image4.png"/><Relationship Id="rId2" Type="http://schemas.openxmlformats.org/officeDocument/2006/relationships/hyperlink" Target="https://www.thinkuknow.co.uk/parents/" TargetMode="Externa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hyperlink" Target="https://www.internetmatters.org/parental-controls/smartphones-and-other-devices/google-family-link/" TargetMode="External"/><Relationship Id="rId13" Type="http://schemas.openxmlformats.org/officeDocument/2006/relationships/image" Target="../media/image2.jpeg"/><Relationship Id="rId18" Type="http://schemas.openxmlformats.org/officeDocument/2006/relationships/image" Target="../media/image9.png"/><Relationship Id="rId3" Type="http://schemas.openxmlformats.org/officeDocument/2006/relationships/hyperlink" Target="https://www.williamgilbertend.derbyshire.sch.uk/staying-safe-on-the-internet/" TargetMode="External"/><Relationship Id="rId7" Type="http://schemas.openxmlformats.org/officeDocument/2006/relationships/hyperlink" Target="https://www.internetmatters.org/parental-controls/entertainment-search-engines/youtube-app/" TargetMode="External"/><Relationship Id="rId12" Type="http://schemas.openxmlformats.org/officeDocument/2006/relationships/image" Target="../media/image4.png"/><Relationship Id="rId17" Type="http://schemas.openxmlformats.org/officeDocument/2006/relationships/hyperlink" Target="https://beinternetawesome.withgoogle.com/en_us/interland" TargetMode="External"/><Relationship Id="rId2" Type="http://schemas.openxmlformats.org/officeDocument/2006/relationships/hyperlink" Target="https://www.childnet.com/parents-and-carers/" TargetMode="External"/><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www.internetmatters.org/report-issue/" TargetMode="External"/><Relationship Id="rId11" Type="http://schemas.openxmlformats.org/officeDocument/2006/relationships/hyperlink" Target="https://www.internetmatters.org/hub/guidance/youtube-tips-and-tricks-to-keep-your-children-entertained-and-safe/" TargetMode="External"/><Relationship Id="rId5" Type="http://schemas.openxmlformats.org/officeDocument/2006/relationships/hyperlink" Target="https://www.internetmatters.org/parental-controls/entertainment-search-engines/youtube-kids-app/" TargetMode="External"/><Relationship Id="rId15" Type="http://schemas.openxmlformats.org/officeDocument/2006/relationships/image" Target="../media/image7.jpeg"/><Relationship Id="rId10" Type="http://schemas.openxmlformats.org/officeDocument/2006/relationships/hyperlink" Target="https://support.google.com/youtube/answer/2802027" TargetMode="External"/><Relationship Id="rId19" Type="http://schemas.openxmlformats.org/officeDocument/2006/relationships/image" Target="../media/image10.jpeg"/><Relationship Id="rId4" Type="http://schemas.openxmlformats.org/officeDocument/2006/relationships/image" Target="../media/image1.png"/><Relationship Id="rId9" Type="http://schemas.openxmlformats.org/officeDocument/2006/relationships/hyperlink" Target="https://www.safesearchkids.com/google-kids/#.YOWV4uhKiUk" TargetMode="External"/><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hyperlink" Target="https://parentingsmart.place2be.org.uk/" TargetMode="External"/><Relationship Id="rId7" Type="http://schemas.openxmlformats.org/officeDocument/2006/relationships/hyperlink" Target="https://www.youngminds.org.uk/parent/" TargetMode="External"/><Relationship Id="rId12" Type="http://schemas.openxmlformats.org/officeDocument/2006/relationships/hyperlink" Target="https://www.mentalhealth.org.uk/sites/default/files/2022-07/mhf-our-best-ever-mental-health-tips-backed-by-research_0.pdf" TargetMode="External"/><Relationship Id="rId2" Type="http://schemas.openxmlformats.org/officeDocument/2006/relationships/hyperlink" Target="http://www.williamgilbertend.derbyshire.sch.uk" TargetMode="External"/><Relationship Id="rId16" Type="http://schemas.openxmlformats.org/officeDocument/2006/relationships/hyperlink" Target="https://www.youtube.com/watch?v=ik9opIy-IbI" TargetMode="External"/><Relationship Id="rId1" Type="http://schemas.openxmlformats.org/officeDocument/2006/relationships/slideLayout" Target="../slideLayouts/slideLayout7.xml"/><Relationship Id="rId6" Type="http://schemas.openxmlformats.org/officeDocument/2006/relationships/hyperlink" Target="mailto:enquiries@williamgilbertend.derbyshire.sch.uk" TargetMode="External"/><Relationship Id="rId11" Type="http://schemas.openxmlformats.org/officeDocument/2006/relationships/hyperlink" Target="https://www.mind.org.uk/information-support/tips-for-everyday-living/parenting-with-a-mental-health-problem/parenting-and-mental-health/" TargetMode="External"/><Relationship Id="rId5" Type="http://schemas.openxmlformats.org/officeDocument/2006/relationships/image" Target="../media/image11.png"/><Relationship Id="rId15" Type="http://schemas.openxmlformats.org/officeDocument/2006/relationships/image" Target="../media/image17.png"/><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13.png"/><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hyperlink" Target="https://www.think.gov.uk/education-resources/explore-education-resources/?age%5B0%5D=7-to-12&amp;resource_type%5B%5D=film" TargetMode="External"/><Relationship Id="rId13" Type="http://schemas.openxmlformats.org/officeDocument/2006/relationships/image" Target="../media/image21.png"/><Relationship Id="rId3" Type="http://schemas.openxmlformats.org/officeDocument/2006/relationships/hyperlink" Target="http://www.williamgilbertend.derbyshire.sch.uk" TargetMode="External"/><Relationship Id="rId7" Type="http://schemas.openxmlformats.org/officeDocument/2006/relationships/hyperlink" Target="https://www.think.gov.uk/resource/safer-journeys-anthem/" TargetMode="External"/><Relationship Id="rId12" Type="http://schemas.openxmlformats.org/officeDocument/2006/relationships/image" Target="../media/image20.png"/><Relationship Id="rId17" Type="http://schemas.openxmlformats.org/officeDocument/2006/relationships/image" Target="../media/image23.jpeg"/><Relationship Id="rId2" Type="http://schemas.openxmlformats.org/officeDocument/2006/relationships/image" Target="../media/image18.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hyperlink" Target="https://www.think.gov.uk/education-resources/" TargetMode="External"/><Relationship Id="rId11" Type="http://schemas.openxmlformats.org/officeDocument/2006/relationships/image" Target="../media/image11.png"/><Relationship Id="rId5" Type="http://schemas.openxmlformats.org/officeDocument/2006/relationships/image" Target="../media/image1.png"/><Relationship Id="rId15" Type="http://schemas.openxmlformats.org/officeDocument/2006/relationships/hyperlink" Target="https://www.cheshirefire.gov.uk/young-people/fireman-sam" TargetMode="External"/><Relationship Id="rId10" Type="http://schemas.openxmlformats.org/officeDocument/2006/relationships/hyperlink" Target="https://www.rospa.com/home-safety/advice/fireworks-safety" TargetMode="External"/><Relationship Id="rId4" Type="http://schemas.openxmlformats.org/officeDocument/2006/relationships/image" Target="../media/image19.jpeg"/><Relationship Id="rId9" Type="http://schemas.openxmlformats.org/officeDocument/2006/relationships/hyperlink" Target="https://www.derbys-fire.gov.uk/safety/outdoor-safety/fireworks-and-bonfire-safety" TargetMode="External"/><Relationship Id="rId1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7.jpeg"/><Relationship Id="rId2" Type="http://schemas.openxmlformats.org/officeDocument/2006/relationships/hyperlink" Target="http://www.williamgilbertend.derbyshire.sch.uk" TargetMode="Externa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31.jpeg"/><Relationship Id="rId2" Type="http://schemas.openxmlformats.org/officeDocument/2006/relationships/hyperlink" Target="http://www.williamgilbertend.derbyshire.sch.uk/" TargetMode="Externa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02F5F8C5-E9FF-CA2D-F03A-7751491ABA67}"/>
              </a:ext>
            </a:extLst>
          </p:cNvPr>
          <p:cNvSpPr txBox="1"/>
          <p:nvPr/>
        </p:nvSpPr>
        <p:spPr>
          <a:xfrm>
            <a:off x="-9525" y="1493291"/>
            <a:ext cx="4947918" cy="585351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400"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Welcome to our Safeguarding Newsletter </a:t>
            </a:r>
            <a:endParaRPr lang="en-GB"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Coming up in this issue </a:t>
            </a:r>
            <a:r>
              <a:rPr lang="en-GB" sz="1000" dirty="0">
                <a:effectLst/>
                <a:latin typeface="Gill Sans MT" panose="020B0502020104020203" pitchFamily="34" charset="0"/>
                <a:ea typeface="Calibri" panose="020F0502020204030204" pitchFamily="34" charset="0"/>
                <a:cs typeface="Times New Roman" panose="02020603050405020304" pitchFamily="18" charset="0"/>
              </a:rPr>
              <a:t>– </a:t>
            </a:r>
            <a:r>
              <a:rPr lang="en-GB" sz="1000" b="1"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rPr>
              <a:t>Anti – Bullying, Fire Safety, Online Safety – Tik Tok &amp; You Tube  -Do you know what your child is watching? Road Safety, Anxiety </a:t>
            </a:r>
            <a:r>
              <a:rPr lang="en-GB" sz="1000" b="1" dirty="0">
                <a:solidFill>
                  <a:srgbClr val="0070C0"/>
                </a:solidFill>
                <a:latin typeface="Gill Sans MT" panose="020B0502020104020203" pitchFamily="34" charset="0"/>
                <a:ea typeface="Calibri" panose="020F0502020204030204" pitchFamily="34" charset="0"/>
                <a:cs typeface="Times New Roman" panose="02020603050405020304" pitchFamily="18" charset="0"/>
              </a:rPr>
              <a:t>-</a:t>
            </a:r>
            <a:r>
              <a:rPr lang="en-GB" sz="1000" b="1"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rPr>
              <a:t>Mental Health and playing out after school.</a:t>
            </a:r>
            <a:endParaRPr lang="en-GB" sz="1000" dirty="0">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Gill Sans MT" panose="020B0502020104020203" pitchFamily="34" charset="0"/>
                <a:ea typeface="Calibri" panose="020F0502020204030204" pitchFamily="34" charset="0"/>
                <a:cs typeface="Times New Roman" panose="02020603050405020304" pitchFamily="18" charset="0"/>
              </a:rPr>
              <a:t>Safeguarding &amp; Child Protection is the most important issue for our children and young people. At William Gilbert School, we feel it is  crucial to work with our parents and the high-quality agencies that support schools and young people, so that we can offer a safe environment allowing children to be aware of the risks they may face and how to respond to them safely.</a:t>
            </a:r>
          </a:p>
          <a:p>
            <a:pPr>
              <a:lnSpc>
                <a:spcPct val="107000"/>
              </a:lnSpc>
              <a:spcAft>
                <a:spcPts val="800"/>
              </a:spcAft>
            </a:pPr>
            <a:r>
              <a:rPr lang="en-GB" sz="1000" dirty="0">
                <a:latin typeface="Gill Sans MT" panose="020B0502020104020203" pitchFamily="34" charset="0"/>
                <a:ea typeface="Calibri" panose="020F0502020204030204" pitchFamily="34" charset="0"/>
                <a:cs typeface="Times New Roman" panose="02020603050405020304" pitchFamily="18" charset="0"/>
              </a:rPr>
              <a:t>Some parents and carers may find some of the content of this letter disturbing or deem it to be inappropriate for primary schools. The well being and safety of our children is at the very centre of school life, but we do need to be aware that these issues can and do exist. Please be reassured that the issues covered here are dealt with in school in a sensitive and entirely age appropriate way. We have a moral and legal duty to raise awareness and provide this information.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rPr>
              <a:t>The Safeguarding Team at William Gilbert Primary?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Gill Sans MT" panose="020B0502020104020203" pitchFamily="34" charset="0"/>
                <a:ea typeface="Calibri" panose="020F0502020204030204" pitchFamily="34" charset="0"/>
                <a:cs typeface="Times New Roman" panose="02020603050405020304" pitchFamily="18" charset="0"/>
              </a:rPr>
              <a:t>The Designated Safeguarding Lead has a vital role in taking lead responsibility for child protection issues in school. We would like to introduce Mrs Aston as a newly qualified DSL to our team. Mrs Whyld continues to be the most senior in position. A DSL is always available during school hours for staff to discuss any safeguarding concerns. All our DSLs are trained to take on this role; the training is updated every two years </a:t>
            </a:r>
            <a:r>
              <a:rPr lang="en-GB" sz="1000" dirty="0">
                <a:latin typeface="Gill Sans MT" panose="020B0502020104020203" pitchFamily="34" charset="0"/>
                <a:ea typeface="Calibri" panose="020F0502020204030204" pitchFamily="34" charset="0"/>
                <a:cs typeface="Times New Roman" panose="02020603050405020304" pitchFamily="18" charset="0"/>
              </a:rPr>
              <a:t>enhanced by mid-term courses </a:t>
            </a:r>
            <a:r>
              <a:rPr lang="en-GB" sz="1000" dirty="0">
                <a:effectLst/>
                <a:latin typeface="Gill Sans MT" panose="020B0502020104020203" pitchFamily="34" charset="0"/>
                <a:ea typeface="Calibri" panose="020F0502020204030204" pitchFamily="34" charset="0"/>
                <a:cs typeface="Times New Roman" panose="02020603050405020304" pitchFamily="18" charset="0"/>
              </a:rPr>
              <a:t>and conferences. The DSL has many responsibilities. They give advice, manage referrals, provide training and investigate any concerns. </a:t>
            </a:r>
          </a:p>
          <a:p>
            <a:pPr>
              <a:lnSpc>
                <a:spcPct val="107000"/>
              </a:lnSpc>
              <a:spcAft>
                <a:spcPts val="800"/>
              </a:spcAft>
            </a:pPr>
            <a:r>
              <a:rPr lang="en-GB" sz="1200" b="1" dirty="0">
                <a:solidFill>
                  <a:srgbClr val="4472C4"/>
                </a:solidFill>
                <a:effectLst/>
                <a:latin typeface="Gill Sans MT" panose="020B0502020104020203" pitchFamily="34" charset="0"/>
                <a:ea typeface="Arial" panose="020B0604020202020204" pitchFamily="34" charset="0"/>
                <a:cs typeface="Times New Roman" panose="02020603050405020304" pitchFamily="18" charset="0"/>
              </a:rPr>
              <a:t>A Safeguarding Curriculum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a:t>
            </a:r>
            <a:r>
              <a:rPr lang="en-GB" sz="10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Keeping Children Safe in Education 2022’(KCSIE)</a:t>
            </a:r>
            <a:r>
              <a:rPr lang="en-GB" sz="1000" dirty="0">
                <a:solidFill>
                  <a:srgbClr val="000000"/>
                </a:solidFill>
                <a:effectLst/>
                <a:latin typeface="Gill Sans MT" panose="020B0502020104020203" pitchFamily="34" charset="0"/>
                <a:ea typeface="Arial" panose="020B0604020202020204" pitchFamily="34" charset="0"/>
                <a:cs typeface="Times New Roman" panose="02020603050405020304" pitchFamily="18" charset="0"/>
              </a:rPr>
              <a:t> reminds us that safeguarding and promoting the welfare of children is everyone’s responsibility. Everyone who comes into contact with children and their families has a role to play. This means that they should always consider what is in the best interests of the child. At WGES we believe that it is vital for our children to have opportunities to learn how to stay safe both in and outside of school—learning </a:t>
            </a:r>
            <a:r>
              <a:rPr lang="en-GB" sz="1000" dirty="0">
                <a:solidFill>
                  <a:srgbClr val="000000"/>
                </a:solidFill>
                <a:latin typeface="Gill Sans MT" panose="020B0502020104020203" pitchFamily="34" charset="0"/>
                <a:ea typeface="Arial" panose="020B0604020202020204" pitchFamily="34" charset="0"/>
                <a:cs typeface="Times New Roman" panose="02020603050405020304" pitchFamily="18" charset="0"/>
              </a:rPr>
              <a:t>which </a:t>
            </a:r>
            <a:r>
              <a:rPr lang="en-GB" sz="1000" dirty="0">
                <a:solidFill>
                  <a:srgbClr val="000000"/>
                </a:solidFill>
                <a:effectLst/>
                <a:latin typeface="Gill Sans MT" panose="020B0502020104020203" pitchFamily="34" charset="0"/>
                <a:ea typeface="Arial" panose="020B0604020202020204" pitchFamily="34" charset="0"/>
                <a:cs typeface="Times New Roman" panose="02020603050405020304" pitchFamily="18" charset="0"/>
              </a:rPr>
              <a:t>comes from parents and staff at WGES. </a:t>
            </a:r>
          </a:p>
        </p:txBody>
      </p:sp>
      <p:sp>
        <p:nvSpPr>
          <p:cNvPr id="8" name="Rectangle 7">
            <a:extLst>
              <a:ext uri="{FF2B5EF4-FFF2-40B4-BE49-F238E27FC236}">
                <a16:creationId xmlns:a16="http://schemas.microsoft.com/office/drawing/2014/main" id="{302A6DF4-8ABB-212D-CA53-4722475AAA05}"/>
              </a:ext>
            </a:extLst>
          </p:cNvPr>
          <p:cNvSpPr/>
          <p:nvPr/>
        </p:nvSpPr>
        <p:spPr>
          <a:xfrm>
            <a:off x="1" y="0"/>
            <a:ext cx="6857999" cy="13335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100" b="1" dirty="0">
                <a:effectLst/>
                <a:latin typeface="Gill Sans MT" panose="020B0502020104020203" pitchFamily="34" charset="0"/>
                <a:ea typeface="Calibri" panose="020F0502020204030204" pitchFamily="34" charset="0"/>
                <a:cs typeface="Times New Roman" panose="02020603050405020304" pitchFamily="18" charset="0"/>
              </a:rPr>
              <a:t>Issue </a:t>
            </a:r>
            <a:r>
              <a:rPr lang="en-GB" sz="1100" b="1" dirty="0">
                <a:latin typeface="Gill Sans MT" panose="020B0502020104020203" pitchFamily="34" charset="0"/>
                <a:ea typeface="Calibri" panose="020F0502020204030204" pitchFamily="34" charset="0"/>
                <a:cs typeface="Times New Roman" panose="02020603050405020304" pitchFamily="18" charset="0"/>
              </a:rPr>
              <a:t>3</a:t>
            </a:r>
            <a:r>
              <a:rPr lang="en-GB" sz="1100" b="1" dirty="0">
                <a:effectLst/>
                <a:latin typeface="Gill Sans MT" panose="020B0502020104020203" pitchFamily="34" charset="0"/>
                <a:ea typeface="Calibri" panose="020F0502020204030204" pitchFamily="34" charset="0"/>
                <a:cs typeface="Times New Roman" panose="02020603050405020304" pitchFamily="18" charset="0"/>
              </a:rPr>
              <a:t>		  									        </a:t>
            </a:r>
            <a:r>
              <a:rPr lang="en-GB" sz="1100" b="1" dirty="0">
                <a:latin typeface="Gill Sans MT" panose="020B0502020104020203" pitchFamily="34" charset="0"/>
                <a:ea typeface="Calibri" panose="020F0502020204030204" pitchFamily="34" charset="0"/>
                <a:cs typeface="Times New Roman" panose="02020603050405020304" pitchFamily="18" charset="0"/>
              </a:rPr>
              <a:t>October </a:t>
            </a:r>
            <a:r>
              <a:rPr lang="en-GB" sz="1100" b="1" dirty="0">
                <a:effectLst/>
                <a:latin typeface="Gill Sans MT" panose="020B0502020104020203" pitchFamily="34" charset="0"/>
                <a:ea typeface="Calibri" panose="020F0502020204030204" pitchFamily="34" charset="0"/>
                <a:cs typeface="Times New Roman" panose="02020603050405020304" pitchFamily="18" charset="0"/>
              </a:rPr>
              <a:t>2022</a:t>
            </a:r>
            <a:endParaRPr lang="en-GB" sz="1100" b="1" dirty="0">
              <a:latin typeface="Gill Sans MT" panose="020B0502020104020203" pitchFamily="34" charset="0"/>
              <a:ea typeface="Calibri" panose="020F0502020204030204" pitchFamily="34" charset="0"/>
              <a:cs typeface="Times New Roman" panose="02020603050405020304" pitchFamily="18" charset="0"/>
            </a:endParaRPr>
          </a:p>
          <a:p>
            <a:pPr algn="ctr">
              <a:spcAft>
                <a:spcPts val="800"/>
              </a:spcAft>
            </a:pPr>
            <a:r>
              <a:rPr lang="en-GB" sz="1100" b="1" dirty="0">
                <a:effectLst/>
                <a:latin typeface="Gill Sans MT" panose="020B0502020104020203" pitchFamily="34" charset="0"/>
                <a:ea typeface="Calibri" panose="020F0502020204030204" pitchFamily="34" charset="0"/>
                <a:cs typeface="Times New Roman" panose="02020603050405020304" pitchFamily="18" charset="0"/>
              </a:rPr>
              <a:t>        William Gilbert Endowed C of E Primary School and Nursery</a:t>
            </a:r>
            <a:endParaRPr lang="en-GB" sz="1100" dirty="0">
              <a:effectLst/>
              <a:ea typeface="Calibri" panose="020F0502020204030204" pitchFamily="34" charset="0"/>
              <a:cs typeface="Times New Roman" panose="02020603050405020304" pitchFamily="18" charset="0"/>
            </a:endParaRPr>
          </a:p>
          <a:p>
            <a:pPr algn="ctr">
              <a:spcAft>
                <a:spcPts val="800"/>
              </a:spcAft>
            </a:pPr>
            <a:r>
              <a:rPr lang="en-GB" sz="1100" b="1" dirty="0">
                <a:effectLst/>
                <a:latin typeface="Gill Sans MT" panose="020B0502020104020203" pitchFamily="34" charset="0"/>
                <a:ea typeface="Calibri" panose="020F0502020204030204" pitchFamily="34" charset="0"/>
                <a:cs typeface="Times New Roman" panose="02020603050405020304" pitchFamily="18" charset="0"/>
              </a:rPr>
              <a:t>  			         www.williamgilbertend.derbyshire.sch.uk				</a:t>
            </a:r>
            <a:r>
              <a:rPr lang="en-GB" sz="2000" b="1" dirty="0">
                <a:effectLst/>
                <a:latin typeface="Gill Sans MT" panose="020B0502020104020203" pitchFamily="34" charset="0"/>
                <a:ea typeface="Calibri" panose="020F0502020204030204" pitchFamily="34" charset="0"/>
                <a:cs typeface="Times New Roman" panose="02020603050405020304" pitchFamily="18" charset="0"/>
              </a:rPr>
              <a:t>Safeguarding and Child Protection</a:t>
            </a:r>
            <a:endParaRPr lang="en-GB" sz="105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400" b="1" dirty="0">
                <a:effectLst/>
                <a:latin typeface="Gill Sans MT" panose="020B0502020104020203" pitchFamily="34" charset="0"/>
                <a:ea typeface="Calibri" panose="020F0502020204030204" pitchFamily="34" charset="0"/>
                <a:cs typeface="Times New Roman" panose="02020603050405020304" pitchFamily="18" charset="0"/>
              </a:rPr>
              <a:t>at William Gilbert School </a:t>
            </a:r>
            <a:endParaRPr lang="en-GB" sz="1050" dirty="0">
              <a:effectLst/>
              <a:ea typeface="Calibri" panose="020F0502020204030204" pitchFamily="34" charset="0"/>
              <a:cs typeface="Times New Roman" panose="02020603050405020304" pitchFamily="18" charset="0"/>
            </a:endParaRPr>
          </a:p>
        </p:txBody>
      </p:sp>
      <p:pic>
        <p:nvPicPr>
          <p:cNvPr id="9" name="Picture 8" descr="A picture containing icon&#10;&#10;Description automatically generated">
            <a:extLst>
              <a:ext uri="{FF2B5EF4-FFF2-40B4-BE49-F238E27FC236}">
                <a16:creationId xmlns:a16="http://schemas.microsoft.com/office/drawing/2014/main" id="{0C69539C-6C8B-99AA-323D-C704D0DF57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22" y="253886"/>
            <a:ext cx="622935" cy="985520"/>
          </a:xfrm>
          <a:prstGeom prst="rect">
            <a:avLst/>
          </a:prstGeom>
        </p:spPr>
      </p:pic>
      <p:sp>
        <p:nvSpPr>
          <p:cNvPr id="10" name="AutoShape 14">
            <a:extLst>
              <a:ext uri="{FF2B5EF4-FFF2-40B4-BE49-F238E27FC236}">
                <a16:creationId xmlns:a16="http://schemas.microsoft.com/office/drawing/2014/main" id="{CB3C87A4-C80D-D834-9401-0D9A7FA616EE}"/>
              </a:ext>
            </a:extLst>
          </p:cNvPr>
          <p:cNvSpPr>
            <a:spLocks noGrp="1" noRot="1" noMove="1" noResize="1" noEditPoints="1" noAdjustHandles="1" noChangeArrowheads="1" noChangeShapeType="1"/>
          </p:cNvSpPr>
          <p:nvPr/>
        </p:nvSpPr>
        <p:spPr bwMode="auto">
          <a:xfrm>
            <a:off x="4947919" y="1333500"/>
            <a:ext cx="1910080" cy="8572500"/>
          </a:xfrm>
          <a:prstGeom prst="rect">
            <a:avLst/>
          </a:prstGeom>
          <a:solidFill>
            <a:schemeClr val="tx2">
              <a:lumMod val="20000"/>
              <a:lumOff val="80000"/>
              <a:alpha val="34902"/>
            </a:schemeClr>
          </a:solidFill>
          <a:ln w="38100">
            <a:solidFill>
              <a:srgbClr val="002060"/>
            </a:solidFill>
          </a:ln>
        </p:spPr>
        <p:txBody>
          <a:bodyPr rot="0" vert="horz" wrap="square" lIns="36000" tIns="72000" rIns="36000" bIns="72000" anchor="t" anchorCtr="0" upright="1">
            <a:noAutofit/>
          </a:bodyPr>
          <a:lstStyle/>
          <a:p>
            <a:pPr algn="ctr">
              <a:lnSpc>
                <a:spcPct val="107000"/>
              </a:lnSpc>
              <a:spcAft>
                <a:spcPts val="1200"/>
              </a:spcAft>
            </a:pPr>
            <a:r>
              <a:rPr lang="en-GB" sz="105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Useful Acronyms &amp; Vocabulary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effectLst/>
                <a:latin typeface="Gill Sans MT" panose="020B0502020104020203" pitchFamily="34" charset="0"/>
                <a:ea typeface="Arial" panose="020B0604020202020204" pitchFamily="34" charset="0"/>
                <a:cs typeface="Times New Roman" panose="02020603050405020304" pitchFamily="18" charset="0"/>
              </a:rPr>
              <a:t>DSL</a:t>
            </a:r>
            <a:r>
              <a:rPr lang="en-GB" sz="900" dirty="0">
                <a:effectLst/>
                <a:latin typeface="Gill Sans MT" panose="020B0502020104020203" pitchFamily="34" charset="0"/>
                <a:ea typeface="Arial" panose="020B0604020202020204" pitchFamily="34" charset="0"/>
                <a:cs typeface="Times New Roman" panose="02020603050405020304" pitchFamily="18" charset="0"/>
              </a:rPr>
              <a:t>: Designated Safeguarding Lead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01600">
              <a:lnSpc>
                <a:spcPct val="92000"/>
              </a:lnSpc>
              <a:spcAft>
                <a:spcPts val="800"/>
              </a:spcAft>
            </a:pPr>
            <a:r>
              <a:rPr lang="en-GB" sz="900" b="1" dirty="0">
                <a:effectLst/>
                <a:latin typeface="Gill Sans MT" panose="020B0502020104020203" pitchFamily="34" charset="0"/>
                <a:ea typeface="Arial" panose="020B0604020202020204" pitchFamily="34" charset="0"/>
                <a:cs typeface="Times New Roman" panose="02020603050405020304" pitchFamily="18" charset="0"/>
              </a:rPr>
              <a:t>PREVENT</a:t>
            </a:r>
            <a:r>
              <a:rPr lang="en-GB" sz="900" dirty="0">
                <a:effectLst/>
                <a:latin typeface="Gill Sans MT" panose="020B0502020104020203" pitchFamily="34" charset="0"/>
                <a:ea typeface="Arial" panose="020B0604020202020204" pitchFamily="34" charset="0"/>
                <a:cs typeface="Times New Roman" panose="02020603050405020304" pitchFamily="18" charset="0"/>
              </a:rPr>
              <a:t>: Part of the Governments Counter Terrorism Strategy to stop people being drawn into extremism</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38100">
              <a:lnSpc>
                <a:spcPct val="92000"/>
              </a:lnSpc>
              <a:spcAft>
                <a:spcPts val="800"/>
              </a:spcAft>
            </a:pPr>
            <a:r>
              <a:rPr lang="en-GB" sz="900" b="1" dirty="0">
                <a:effectLst/>
                <a:latin typeface="Gill Sans MT" panose="020B0502020104020203" pitchFamily="34" charset="0"/>
                <a:ea typeface="Arial" panose="020B0604020202020204" pitchFamily="34" charset="0"/>
                <a:cs typeface="Times New Roman" panose="02020603050405020304" pitchFamily="18" charset="0"/>
              </a:rPr>
              <a:t>LADO</a:t>
            </a:r>
            <a:r>
              <a:rPr lang="en-GB" sz="900" dirty="0">
                <a:effectLst/>
                <a:latin typeface="Gill Sans MT" panose="020B0502020104020203" pitchFamily="34" charset="0"/>
                <a:ea typeface="Arial" panose="020B0604020202020204" pitchFamily="34" charset="0"/>
                <a:cs typeface="Times New Roman" panose="02020603050405020304" pitchFamily="18" charset="0"/>
              </a:rPr>
              <a:t>: Local Authority Designated Officer - who deals with position of trust safeguarding issues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65100">
              <a:lnSpc>
                <a:spcPct val="94000"/>
              </a:lnSpc>
              <a:spcAft>
                <a:spcPts val="800"/>
              </a:spcAft>
            </a:pPr>
            <a:r>
              <a:rPr lang="en-GB" sz="900" b="1" dirty="0">
                <a:effectLst/>
                <a:latin typeface="Gill Sans MT" panose="020B0502020104020203" pitchFamily="34" charset="0"/>
                <a:ea typeface="Arial" panose="020B0604020202020204" pitchFamily="34" charset="0"/>
                <a:cs typeface="Times New Roman" panose="02020603050405020304" pitchFamily="18" charset="0"/>
              </a:rPr>
              <a:t>CEOP</a:t>
            </a:r>
            <a:r>
              <a:rPr lang="en-GB" sz="900" dirty="0">
                <a:effectLst/>
                <a:latin typeface="Gill Sans MT" panose="020B0502020104020203" pitchFamily="34" charset="0"/>
                <a:ea typeface="Arial" panose="020B0604020202020204" pitchFamily="34" charset="0"/>
                <a:cs typeface="Times New Roman" panose="02020603050405020304" pitchFamily="18" charset="0"/>
              </a:rPr>
              <a:t>: Child Exploitation and Online Protection Centre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76200">
              <a:lnSpc>
                <a:spcPct val="92000"/>
              </a:lnSpc>
              <a:spcAft>
                <a:spcPts val="800"/>
              </a:spcAft>
            </a:pPr>
            <a:r>
              <a:rPr lang="en-GB" sz="900" b="1" dirty="0">
                <a:effectLst/>
                <a:latin typeface="Gill Sans MT" panose="020B0502020104020203" pitchFamily="34" charset="0"/>
                <a:ea typeface="Arial" panose="020B0604020202020204" pitchFamily="34" charset="0"/>
                <a:cs typeface="Times New Roman" panose="02020603050405020304" pitchFamily="18" charset="0"/>
              </a:rPr>
              <a:t>National Online Safety</a:t>
            </a:r>
            <a:r>
              <a:rPr lang="en-GB" sz="900" dirty="0">
                <a:effectLst/>
                <a:latin typeface="Gill Sans MT" panose="020B0502020104020203" pitchFamily="34" charset="0"/>
                <a:ea typeface="Arial" panose="020B0604020202020204" pitchFamily="34" charset="0"/>
                <a:cs typeface="Times New Roman" panose="02020603050405020304" pitchFamily="18" charset="0"/>
              </a:rPr>
              <a:t> -Online training and support for families about all things online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38100">
              <a:lnSpc>
                <a:spcPct val="91000"/>
              </a:lnSpc>
              <a:spcAft>
                <a:spcPts val="800"/>
              </a:spcAft>
            </a:pPr>
            <a:r>
              <a:rPr lang="en-GB" sz="1050" b="1" dirty="0">
                <a:effectLst/>
                <a:latin typeface="Gill Sans MT" panose="020B0502020104020203" pitchFamily="34" charset="0"/>
                <a:ea typeface="Arial" panose="020B0604020202020204" pitchFamily="34" charset="0"/>
                <a:cs typeface="Times New Roman" panose="02020603050405020304" pitchFamily="18" charset="0"/>
              </a:rPr>
              <a:t>KCSIE</a:t>
            </a:r>
            <a:r>
              <a:rPr lang="en-GB" sz="1050" dirty="0">
                <a:effectLst/>
                <a:latin typeface="Gill Sans MT" panose="020B0502020104020203" pitchFamily="34" charset="0"/>
                <a:ea typeface="Arial" panose="020B0604020202020204" pitchFamily="34" charset="0"/>
                <a:cs typeface="Times New Roman" panose="02020603050405020304" pitchFamily="18" charset="0"/>
              </a:rPr>
              <a:t>: Keeping Children Safe in Education (available on the school web pages)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12700">
              <a:lnSpc>
                <a:spcPct val="107000"/>
              </a:lnSpc>
              <a:spcAft>
                <a:spcPts val="800"/>
              </a:spcAft>
            </a:pPr>
            <a:r>
              <a:rPr lang="en-GB" sz="1100" b="1" dirty="0">
                <a:effectLst/>
                <a:latin typeface="Gill Sans MT" panose="020B0502020104020203" pitchFamily="34" charset="0"/>
                <a:ea typeface="Arial" panose="020B0604020202020204" pitchFamily="34" charset="0"/>
                <a:cs typeface="Times New Roman" panose="02020603050405020304" pitchFamily="18" charset="0"/>
              </a:rPr>
              <a:t>Who’s Who at WGES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Mrs S J </a:t>
            </a:r>
            <a:r>
              <a:rPr lang="en-GB" sz="1000" dirty="0" err="1">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Whyld</a:t>
            </a: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 - Senior DSL</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241300">
              <a:lnSpc>
                <a:spcPts val="1025"/>
              </a:lnSpc>
            </a:pP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Mrs E H Britten - Deputy DSL</a:t>
            </a:r>
          </a:p>
          <a:p>
            <a:pPr lvl="0">
              <a:lnSpc>
                <a:spcPts val="1025"/>
              </a:lnSpc>
            </a:pPr>
            <a:endPar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1000" dirty="0">
                <a:solidFill>
                  <a:srgbClr val="4472C4"/>
                </a:solidFill>
                <a:latin typeface="Gill Sans MT" panose="020B0502020104020203" pitchFamily="34" charset="0"/>
                <a:ea typeface="Times New Roman" panose="02020603050405020304" pitchFamily="18" charset="0"/>
                <a:cs typeface="Times New Roman" panose="02020603050405020304" pitchFamily="18" charset="0"/>
              </a:rPr>
              <a:t>Mrs A Aston – DSL and Well-being and Pastoral mentor (Early Help)</a:t>
            </a:r>
            <a:endPar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nSpc>
                <a:spcPts val="1025"/>
              </a:lnSpc>
              <a:buFont typeface="Symbol" panose="05050102010706020507" pitchFamily="18" charset="2"/>
              <a:buChar char=""/>
            </a:pPr>
            <a:endParaRPr lang="en-GB" sz="1000"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1000" dirty="0">
                <a:solidFill>
                  <a:srgbClr val="4472C4"/>
                </a:solidFill>
                <a:latin typeface="Gill Sans MT" panose="020B0502020104020203" pitchFamily="34" charset="0"/>
                <a:ea typeface="Calibri" panose="020F0502020204030204" pitchFamily="34" charset="0"/>
                <a:cs typeface="Times New Roman" panose="02020603050405020304" pitchFamily="18" charset="0"/>
              </a:rPr>
              <a:t>Dr N </a:t>
            </a:r>
            <a:r>
              <a:rPr lang="en-GB" sz="1000" dirty="0" err="1">
                <a:solidFill>
                  <a:srgbClr val="4472C4"/>
                </a:solidFill>
                <a:latin typeface="Gill Sans MT" panose="020B0502020104020203" pitchFamily="34" charset="0"/>
                <a:ea typeface="Calibri" panose="020F0502020204030204" pitchFamily="34" charset="0"/>
                <a:cs typeface="Times New Roman" panose="02020603050405020304" pitchFamily="18" charset="0"/>
              </a:rPr>
              <a:t>Ruggins</a:t>
            </a:r>
            <a:r>
              <a:rPr lang="en-GB" sz="1000" dirty="0">
                <a:solidFill>
                  <a:srgbClr val="4472C4"/>
                </a:solidFill>
                <a:latin typeface="Gill Sans MT" panose="020B0502020104020203" pitchFamily="34" charset="0"/>
                <a:ea typeface="Calibri" panose="020F0502020204030204" pitchFamily="34" charset="0"/>
                <a:cs typeface="Times New Roman" panose="02020603050405020304" pitchFamily="18" charset="0"/>
              </a:rPr>
              <a:t> – Safeguarding Governor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Miss K Whiting – Acting EYFS/KS1 SENCO and Mental Health First Aider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25"/>
              </a:lnSpc>
              <a:spcAft>
                <a:spcPts val="800"/>
              </a:spcAft>
              <a:buFont typeface="Symbol" panose="05050102010706020507" pitchFamily="18" charset="2"/>
              <a:buChar char=""/>
            </a:pP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Miss B Rice – Acting KS2 SENCO</a:t>
            </a:r>
            <a:r>
              <a:rPr lang="en-GB" sz="105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 </a:t>
            </a:r>
          </a:p>
          <a:p>
            <a:pPr marL="342900" lvl="0" indent="-342900">
              <a:lnSpc>
                <a:spcPts val="1025"/>
              </a:lnSpc>
              <a:spcAft>
                <a:spcPts val="800"/>
              </a:spcAft>
              <a:buFont typeface="Symbol" panose="05050102010706020507" pitchFamily="18" charset="2"/>
              <a:buChar char=""/>
            </a:pPr>
            <a:r>
              <a:rPr lang="en-GB" sz="1050" dirty="0">
                <a:solidFill>
                  <a:srgbClr val="4472C4"/>
                </a:solidFill>
                <a:latin typeface="Gill Sans MT" panose="020B0502020104020203" pitchFamily="34" charset="0"/>
                <a:ea typeface="Calibri" panose="020F0502020204030204" pitchFamily="34" charset="0"/>
                <a:cs typeface="Times New Roman" panose="02020603050405020304" pitchFamily="18" charset="0"/>
              </a:rPr>
              <a:t>Mrs S Owen – Mental Health first aider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808080"/>
                </a:solidFill>
                <a:effectLst/>
                <a:latin typeface="Gill Sans MT" panose="020B0502020104020203" pitchFamily="34" charset="0"/>
                <a:ea typeface="Calibri" panose="020F0502020204030204" pitchFamily="34" charset="0"/>
                <a:cs typeface="Times New Roman" panose="02020603050405020304" pitchFamily="18" charset="0"/>
              </a:rPr>
              <a:t>Designated Safeguarding Leads can be accessed via our safeguarding email</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u="sng"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hlinkClick r:id="rId3"/>
              </a:rPr>
              <a:t>safeguarding@williamgilbertend.derbyshire.sch.uk</a:t>
            </a:r>
            <a:r>
              <a:rPr lang="en-GB" sz="110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b="1" dirty="0">
                <a:effectLst/>
                <a:latin typeface="Gill Sans MT" panose="020B0502020104020203" pitchFamily="34" charset="0"/>
                <a:ea typeface="Calibri" panose="020F0502020204030204" pitchFamily="34" charset="0"/>
                <a:cs typeface="Times New Roman" panose="02020603050405020304" pitchFamily="18" charset="0"/>
              </a:rPr>
              <a:t>If you believe that a child or an adult is at immediate risk of harm and in need of protection then you should call the Police - 999, straight away.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b="1" dirty="0">
                <a:effectLst/>
                <a:latin typeface="Gill Sans MT" panose="020B0502020104020203" pitchFamily="34" charset="0"/>
                <a:ea typeface="Calibri" panose="020F0502020204030204" pitchFamily="34" charset="0"/>
                <a:cs typeface="Times New Roman" panose="02020603050405020304" pitchFamily="18" charset="0"/>
              </a:rPr>
              <a:t>Alternatively if you want advice from the Police and the child or adult is not in immediate need of protection, you can call the Police on the telephone </a:t>
            </a:r>
            <a:r>
              <a:rPr lang="en-GB" sz="900" b="1" dirty="0">
                <a:effectLst/>
                <a:latin typeface="Gill Sans MT" panose="020B0502020104020203" pitchFamily="34" charset="0"/>
                <a:ea typeface="Calibri" panose="020F0502020204030204" pitchFamily="34" charset="0"/>
                <a:cs typeface="Times New Roman" panose="02020603050405020304" pitchFamily="18" charset="0"/>
              </a:rPr>
              <a:t>number 101.</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9FAD662-4192-6D89-33C0-A1ACFABB9679}"/>
              </a:ext>
            </a:extLst>
          </p:cNvPr>
          <p:cNvSpPr txBox="1"/>
          <p:nvPr/>
        </p:nvSpPr>
        <p:spPr>
          <a:xfrm>
            <a:off x="142322" y="7346803"/>
            <a:ext cx="4548010" cy="2400914"/>
          </a:xfrm>
          <a:prstGeom prst="rect">
            <a:avLst/>
          </a:prstGeom>
          <a:noFill/>
        </p:spPr>
        <p:txBody>
          <a:bodyPr wrap="square" numCol="1" rtlCol="0">
            <a:spAutoFit/>
          </a:bodyPr>
          <a:lstStyle/>
          <a:p>
            <a:pPr>
              <a:lnSpc>
                <a:spcPct val="107000"/>
              </a:lnSpc>
            </a:pPr>
            <a:r>
              <a:rPr lang="en-GB" sz="1050" b="1" dirty="0">
                <a:solidFill>
                  <a:srgbClr val="FF0000"/>
                </a:solidFill>
                <a:effectLst/>
                <a:latin typeface="Gill Sans MT" panose="020B0502020104020203" pitchFamily="34" charset="0"/>
                <a:ea typeface="Arial" panose="020B0604020202020204" pitchFamily="34" charset="0"/>
                <a:cs typeface="Times New Roman" panose="02020603050405020304" pitchFamily="18" charset="0"/>
              </a:rPr>
              <a:t>Here are some examples coming this term that you can discuss with your child</a:t>
            </a:r>
          </a:p>
          <a:p>
            <a:pPr marL="171450" indent="-171450">
              <a:lnSpc>
                <a:spcPct val="107000"/>
              </a:lnSpc>
              <a:buFont typeface="Arial" panose="020B0604020202020204" pitchFamily="34" charset="0"/>
              <a:buChar char="•"/>
            </a:pP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Weekly Safeguarding Awareness Assemblies covering the following topics this term –Fire Safety, Road Safety Week (14</a:t>
            </a:r>
            <a:r>
              <a:rPr lang="en-GB" sz="900" baseline="300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th</a:t>
            </a: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 – 20</a:t>
            </a:r>
            <a:r>
              <a:rPr lang="en-GB" sz="900" baseline="300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th</a:t>
            </a: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 November) Anti-Bullying Week (14</a:t>
            </a:r>
            <a:r>
              <a:rPr lang="en-GB" sz="900" baseline="300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th</a:t>
            </a: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 – 18</a:t>
            </a:r>
            <a:r>
              <a:rPr lang="en-GB" sz="900" baseline="300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th</a:t>
            </a: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 November) Children in Need (19</a:t>
            </a:r>
            <a:r>
              <a:rPr lang="en-GB" sz="900" baseline="300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th</a:t>
            </a: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 November) Anxiety – Mental Health, Cyberbullying, Cybercrime and water safety – frozen ponds/canals</a:t>
            </a:r>
          </a:p>
          <a:p>
            <a:pPr marL="171450" indent="-171450">
              <a:lnSpc>
                <a:spcPct val="107000"/>
              </a:lnSpc>
              <a:buFont typeface="Arial" panose="020B0604020202020204" pitchFamily="34" charset="0"/>
              <a:buChar char="•"/>
            </a:pP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Religious Education lessons reinforce messages of tolerance and respect for others. Opportunities to learn about other faiths and visit places of worship.</a:t>
            </a:r>
            <a:endParaRPr lang="en-GB" sz="900" dirty="0">
              <a:latin typeface="Calibri" panose="020F0502020204030204" pitchFamily="34" charset="0"/>
              <a:ea typeface="Arial" panose="020B06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RSHE lessons – see knowledge mats on the school website for year group information</a:t>
            </a:r>
            <a:endParaRPr lang="en-GB" sz="900" dirty="0">
              <a:latin typeface="Calibri" panose="020F0502020204030204" pitchFamily="34" charset="0"/>
              <a:ea typeface="Arial" panose="020B06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Links with the NSPCC initiatives through class assemblies and workshops</a:t>
            </a:r>
            <a:r>
              <a:rPr lang="en-GB" sz="900" dirty="0">
                <a:solidFill>
                  <a:srgbClr val="0070C0"/>
                </a:solidFill>
                <a:latin typeface="Gill Sans MT" panose="020B0502020104020203" pitchFamily="34" charset="0"/>
                <a:ea typeface="Arial" panose="020B0604020202020204" pitchFamily="34" charset="0"/>
                <a:cs typeface="Times New Roman" panose="02020603050405020304" pitchFamily="18" charset="0"/>
              </a:rPr>
              <a:t> this term with follow up</a:t>
            </a: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 lessons.</a:t>
            </a:r>
            <a:endParaRPr lang="en-GB" sz="900" dirty="0">
              <a:latin typeface="Calibri" panose="020F0502020204030204" pitchFamily="34" charset="0"/>
              <a:ea typeface="Arial" panose="020B0604020202020204" pitchFamily="34" charset="0"/>
              <a:cs typeface="Times New Roman" panose="02020603050405020304" pitchFamily="18" charset="0"/>
            </a:endParaRPr>
          </a:p>
          <a:p>
            <a:pPr marL="171450" lvl="0" indent="-171450">
              <a:lnSpc>
                <a:spcPct val="88000"/>
              </a:lnSpc>
              <a:buFont typeface="Arial" panose="020B0604020202020204" pitchFamily="34" charset="0"/>
              <a:buChar char="•"/>
            </a:pP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Engagement with charities that broaden pupils awareness, understanding and worldview</a:t>
            </a:r>
            <a:endParaRPr lang="en-GB" sz="900" dirty="0">
              <a:latin typeface="Gill Sans MT" panose="020B0502020104020203" pitchFamily="34" charset="0"/>
              <a:ea typeface="Arial" panose="020B0604020202020204" pitchFamily="34" charset="0"/>
              <a:cs typeface="Times New Roman" panose="02020603050405020304" pitchFamily="18" charset="0"/>
            </a:endParaRPr>
          </a:p>
          <a:p>
            <a:pPr marL="171450" lvl="0" indent="-171450">
              <a:lnSpc>
                <a:spcPct val="88000"/>
              </a:lnSpc>
              <a:buFont typeface="Arial" panose="020B0604020202020204" pitchFamily="34" charset="0"/>
              <a:buChar char="•"/>
            </a:pP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Behaviour policy and practice in school under the ‘Golden Rules’ </a:t>
            </a:r>
          </a:p>
          <a:p>
            <a:pPr marL="171450" lvl="0" indent="-171450">
              <a:lnSpc>
                <a:spcPct val="88000"/>
              </a:lnSpc>
              <a:buFont typeface="Arial" panose="020B0604020202020204" pitchFamily="34" charset="0"/>
              <a:buChar char="•"/>
            </a:pPr>
            <a:r>
              <a:rPr lang="en-GB" sz="900" dirty="0">
                <a:solidFill>
                  <a:srgbClr val="0070C0"/>
                </a:solidFill>
                <a:latin typeface="Gill Sans MT" panose="020B0502020104020203" pitchFamily="34" charset="0"/>
                <a:ea typeface="Arial" panose="020B0604020202020204" pitchFamily="34" charset="0"/>
                <a:cs typeface="Times New Roman" panose="02020603050405020304" pitchFamily="18" charset="0"/>
              </a:rPr>
              <a:t>Year 6 will be visiting the houses of parliament in London – work on the British Value of Democracy and Rule of Law will be covered including equality.</a:t>
            </a:r>
            <a:endPar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pPr>
            <a:endParaRPr lang="en-GB" sz="900" dirty="0">
              <a:latin typeface="Calibri" panose="020F050202020403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0732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14">
            <a:extLst>
              <a:ext uri="{FF2B5EF4-FFF2-40B4-BE49-F238E27FC236}">
                <a16:creationId xmlns:a16="http://schemas.microsoft.com/office/drawing/2014/main" id="{C2DD2F95-BBD5-2844-A5F0-311874504727}"/>
              </a:ext>
            </a:extLst>
          </p:cNvPr>
          <p:cNvSpPr/>
          <p:nvPr/>
        </p:nvSpPr>
        <p:spPr bwMode="auto">
          <a:xfrm>
            <a:off x="-18403" y="991132"/>
            <a:ext cx="1693733" cy="8914868"/>
          </a:xfrm>
          <a:prstGeom prst="rect">
            <a:avLst/>
          </a:prstGeom>
          <a:solidFill>
            <a:schemeClr val="tx2">
              <a:lumMod val="20000"/>
              <a:lumOff val="80000"/>
              <a:alpha val="34902"/>
            </a:schemeClr>
          </a:solidFill>
          <a:ln w="28575">
            <a:solidFill>
              <a:srgbClr val="002060"/>
            </a:solidFill>
          </a:ln>
        </p:spPr>
        <p:txBody>
          <a:bodyPr rot="0" vert="horz" wrap="square" lIns="182880" tIns="182880" rIns="182880" bIns="182880" anchor="t" anchorCtr="0" upright="1">
            <a:noAutofit/>
          </a:bodyPr>
          <a:lstStyle/>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Useful Acronyms &amp; Vocabulary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My Concern</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 Safeguarding record system (safeguarding and child protection software for schools used at WGES).</a:t>
            </a:r>
          </a:p>
          <a:p>
            <a:pPr>
              <a:lnSpc>
                <a:spcPct val="107000"/>
              </a:lnSpc>
              <a:spcAft>
                <a:spcPts val="800"/>
              </a:spcAft>
            </a:pPr>
            <a:r>
              <a:rPr lang="en-GB" sz="1000" b="1" dirty="0">
                <a:effectLst/>
                <a:latin typeface="Gill Sans MT" panose="020B0502020104020203" pitchFamily="34" charset="0"/>
                <a:ea typeface="Calibri" panose="020F0502020204030204" pitchFamily="34" charset="0"/>
                <a:cs typeface="Times New Roman" panose="02020603050405020304" pitchFamily="18" charset="0"/>
              </a:rPr>
              <a:t>Cyberbullying</a:t>
            </a:r>
            <a:r>
              <a:rPr lang="en-GB" sz="1000" b="1" dirty="0">
                <a:effectLst/>
                <a:latin typeface="Calibri" panose="020F0502020204030204" pitchFamily="34" charset="0"/>
                <a:ea typeface="Calibri" panose="020F0502020204030204" pitchFamily="34" charset="0"/>
                <a:cs typeface="Times New Roman" panose="02020603050405020304" pitchFamily="18" charset="0"/>
              </a:rPr>
              <a:t> </a:t>
            </a:r>
            <a:r>
              <a:rPr lang="en-GB" sz="900" dirty="0">
                <a:latin typeface="Gill Sans MT" panose="020B0502020104020203" pitchFamily="34" charset="0"/>
                <a:ea typeface="Calibri" panose="020F0502020204030204" pitchFamily="34" charset="0"/>
                <a:cs typeface="Times New Roman" panose="02020603050405020304" pitchFamily="18" charset="0"/>
              </a:rPr>
              <a:t>is any form of bullying which takes place online or through smartphones and tablets – adults and children can be victims.</a:t>
            </a:r>
            <a:endParaRPr lang="en-GB" sz="800" b="1" dirty="0">
              <a:effectLst/>
              <a:latin typeface="Gill Sans MT" panose="020B0502020104020203" pitchFamily="34" charset="0"/>
              <a:ea typeface="Arial" panose="020B0604020202020204" pitchFamily="34" charset="0"/>
              <a:cs typeface="Times New Roman" panose="02020603050405020304" pitchFamily="18" charset="0"/>
            </a:endParaRPr>
          </a:p>
          <a:p>
            <a:pPr marR="12700">
              <a:lnSpc>
                <a:spcPct val="92000"/>
              </a:lnSpc>
              <a:spcAft>
                <a:spcPts val="800"/>
              </a:spcAft>
            </a:pPr>
            <a:r>
              <a:rPr lang="en-GB" sz="800" b="1" dirty="0">
                <a:effectLst/>
                <a:latin typeface="Gill Sans MT" panose="020B0502020104020203" pitchFamily="34" charset="0"/>
                <a:ea typeface="Arial" panose="020B0604020202020204" pitchFamily="34" charset="0"/>
                <a:cs typeface="Times New Roman" panose="02020603050405020304" pitchFamily="18" charset="0"/>
              </a:rPr>
              <a:t>CEOP: </a:t>
            </a:r>
            <a:r>
              <a:rPr lang="en-GB" sz="800" dirty="0">
                <a:effectLst/>
                <a:latin typeface="Gill Sans MT" panose="020B0502020104020203" pitchFamily="34" charset="0"/>
                <a:ea typeface="Arial" panose="020B0604020202020204" pitchFamily="34" charset="0"/>
                <a:cs typeface="Times New Roman" panose="02020603050405020304" pitchFamily="18" charset="0"/>
              </a:rPr>
              <a:t>Child Exploitation and On-line Protection Centre</a:t>
            </a:r>
          </a:p>
          <a:p>
            <a:pPr marR="12700">
              <a:lnSpc>
                <a:spcPct val="92000"/>
              </a:lnSpc>
              <a:spcAft>
                <a:spcPts val="800"/>
              </a:spcAft>
            </a:pPr>
            <a:r>
              <a:rPr lang="en-GB" sz="900" b="1" dirty="0">
                <a:effectLst/>
                <a:latin typeface="Gill Sans MT" panose="020B0502020104020203" pitchFamily="34" charset="0"/>
                <a:ea typeface="Arial" panose="020B0604020202020204" pitchFamily="34" charset="0"/>
                <a:cs typeface="Times New Roman" panose="02020603050405020304" pitchFamily="18" charset="0"/>
              </a:rPr>
              <a:t>PCSO</a:t>
            </a:r>
            <a:r>
              <a:rPr lang="en-GB" sz="900" dirty="0">
                <a:effectLst/>
                <a:latin typeface="Gill Sans MT" panose="020B0502020104020203" pitchFamily="34" charset="0"/>
                <a:ea typeface="Arial" panose="020B0604020202020204" pitchFamily="34" charset="0"/>
                <a:cs typeface="Times New Roman" panose="02020603050405020304" pitchFamily="18" charset="0"/>
              </a:rPr>
              <a:t>: </a:t>
            </a:r>
            <a:r>
              <a:rPr lang="en-GB" sz="800" dirty="0">
                <a:effectLst/>
                <a:latin typeface="Gill Sans MT" panose="020B0502020104020203" pitchFamily="34" charset="0"/>
                <a:ea typeface="Arial" panose="020B0604020202020204" pitchFamily="34" charset="0"/>
                <a:cs typeface="Times New Roman" panose="02020603050405020304" pitchFamily="18" charset="0"/>
              </a:rPr>
              <a:t>Police Community Support Officers</a:t>
            </a:r>
          </a:p>
          <a:p>
            <a:pPr marR="12700" algn="ctr">
              <a:lnSpc>
                <a:spcPct val="92000"/>
              </a:lnSpc>
            </a:pP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r>
              <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hlinkClick r:id="rId2"/>
              </a:rPr>
              <a:t>https://www.thinkuknow.co.uk/parents/</a:t>
            </a: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r>
              <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Online Safety</a:t>
            </a:r>
          </a:p>
          <a:p>
            <a:pPr marR="12700" algn="ctr">
              <a:lnSpc>
                <a:spcPct val="92000"/>
              </a:lnSpc>
            </a:pPr>
            <a:r>
              <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Information at WGES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We have a wealth of information on our school website for parents to access.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Please visit </a:t>
            </a:r>
            <a:r>
              <a:rPr lang="en-GB" sz="10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hlinkClick r:id="rId3"/>
              </a:rPr>
              <a:t>https://www.williamgilbertend.derbyshire.sch.uk/staying-safe-on-the-internet/</a:t>
            </a:r>
            <a:endParaRPr lang="en-GB" sz="10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spcAft>
                <a:spcPts val="800"/>
              </a:spcAft>
            </a:pPr>
            <a:r>
              <a:rPr lang="en-GB" sz="1000" dirty="0">
                <a:solidFill>
                  <a:srgbClr val="002060"/>
                </a:solidFill>
                <a:effectLst/>
                <a:latin typeface="Gill Sans MT" panose="020B0502020104020203" pitchFamily="34" charset="0"/>
                <a:ea typeface="Arial" panose="020B0604020202020204" pitchFamily="34" charset="0"/>
                <a:cs typeface="Times New Roman" panose="02020603050405020304" pitchFamily="18" charset="0"/>
              </a:rPr>
              <a:t>Or </a:t>
            </a:r>
            <a:r>
              <a:rPr lang="en-GB" sz="1000" dirty="0">
                <a:solidFill>
                  <a:srgbClr val="002060"/>
                </a:solidFill>
                <a:latin typeface="Gill Sans MT" panose="020B0502020104020203" pitchFamily="34" charset="0"/>
                <a:ea typeface="Arial" panose="020B0604020202020204" pitchFamily="34" charset="0"/>
                <a:cs typeface="Times New Roman" panose="02020603050405020304" pitchFamily="18" charset="0"/>
              </a:rPr>
              <a:t>scan the QR code below</a:t>
            </a:r>
            <a:endParaRPr lang="en-GB" sz="1000" dirty="0">
              <a:solidFill>
                <a:srgbClr val="00206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spcAft>
                <a:spcPts val="800"/>
              </a:spcAft>
            </a:pPr>
            <a:endParaRPr lang="en-GB" sz="1000" dirty="0">
              <a:solidFill>
                <a:srgbClr val="808080"/>
              </a:solidFill>
              <a:latin typeface="Gill Sans MT" panose="020B0502020104020203"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3" name="Rectangle 2">
            <a:extLst>
              <a:ext uri="{FF2B5EF4-FFF2-40B4-BE49-F238E27FC236}">
                <a16:creationId xmlns:a16="http://schemas.microsoft.com/office/drawing/2014/main" id="{06AD85C6-DAB9-FBA0-FA87-6CED9AAEA7E7}"/>
              </a:ext>
            </a:extLst>
          </p:cNvPr>
          <p:cNvSpPr>
            <a:spLocks/>
          </p:cNvSpPr>
          <p:nvPr/>
        </p:nvSpPr>
        <p:spPr>
          <a:xfrm>
            <a:off x="-39653" y="0"/>
            <a:ext cx="1711842" cy="17500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 Box 35">
            <a:extLst>
              <a:ext uri="{FF2B5EF4-FFF2-40B4-BE49-F238E27FC236}">
                <a16:creationId xmlns:a16="http://schemas.microsoft.com/office/drawing/2014/main" id="{B9865888-CF71-3CEB-2BD4-64880C01EF92}"/>
              </a:ext>
            </a:extLst>
          </p:cNvPr>
          <p:cNvSpPr txBox="1">
            <a:spLocks/>
          </p:cNvSpPr>
          <p:nvPr/>
        </p:nvSpPr>
        <p:spPr>
          <a:xfrm>
            <a:off x="1718752" y="752475"/>
            <a:ext cx="5061099" cy="871484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000" b="1" dirty="0">
                <a:solidFill>
                  <a:srgbClr val="0070C0"/>
                </a:solidFill>
                <a:latin typeface="Gill Sans MT" panose="020B0502020104020203" pitchFamily="34" charset="0"/>
                <a:ea typeface="Verdana" panose="020B0604030504040204" pitchFamily="34" charset="0"/>
                <a:cs typeface="Verdana" panose="020B0604030504040204" pitchFamily="34" charset="0"/>
              </a:rPr>
              <a:t>Safeguarding in the Community Updates</a:t>
            </a:r>
          </a:p>
          <a:p>
            <a:endParaRPr lang="en-GB" sz="800" b="1" dirty="0">
              <a:latin typeface="Gill Sans MT" panose="020B0502020104020203" pitchFamily="34" charset="0"/>
              <a:ea typeface="Verdana" panose="020B0604030504040204" pitchFamily="34" charset="0"/>
              <a:cs typeface="Verdana" panose="020B0604030504040204" pitchFamily="34" charset="0"/>
            </a:endParaRPr>
          </a:p>
          <a:p>
            <a:r>
              <a:rPr lang="en-GB" sz="800" dirty="0">
                <a:latin typeface="Gill Sans MT" panose="020B0502020104020203" pitchFamily="34" charset="0"/>
                <a:ea typeface="Verdana" panose="020B0604030504040204" pitchFamily="34" charset="0"/>
                <a:cs typeface="Verdana" panose="020B0604030504040204" pitchFamily="34" charset="0"/>
              </a:rPr>
              <a:t>We recently had a visit from our Police Community Support Officer who delivered a presentation to the children about online safety and antibullying. As part of his workshops, the children were asked what sorts of online activity they access at home. Their answers were then shared with our safeguarding team in the context of behaviours being seen across the county and beyond, and we feel it is important that parents and carers are made aware. One area we would like to explore in this section of the newsletter is the use of social media platforms including Tik Tok and You Tube. </a:t>
            </a:r>
          </a:p>
          <a:p>
            <a:endParaRPr lang="en-GB" sz="800" b="1" dirty="0">
              <a:latin typeface="Gill Sans MT" panose="020B0502020104020203" pitchFamily="34" charset="0"/>
              <a:ea typeface="Verdana" panose="020B0604030504040204" pitchFamily="34" charset="0"/>
              <a:cs typeface="Verdana" panose="020B0604030504040204" pitchFamily="34" charset="0"/>
            </a:endParaRPr>
          </a:p>
          <a:p>
            <a:r>
              <a:rPr lang="en-GB" sz="800"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Tik Tok – The Facts</a:t>
            </a:r>
          </a:p>
          <a:p>
            <a:endParaRPr lang="en-GB" sz="800" b="1" dirty="0">
              <a:solidFill>
                <a:srgbClr val="002060"/>
              </a:solidFill>
              <a:latin typeface="Gill Sans MT" panose="020B0502020104020203"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800"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TikTok is a free social media platform that lets you create, share and watch short clips. The app is popular for viral dances and celebrity cameos and is a creative and fun platform aimed at teens.</a:t>
            </a:r>
          </a:p>
          <a:p>
            <a:pPr marL="171450" indent="-171450">
              <a:buFont typeface="Arial" panose="020B0604020202020204" pitchFamily="34" charset="0"/>
              <a:buChar char="•"/>
            </a:pPr>
            <a:r>
              <a:rPr lang="en-GB" sz="800"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13 is the minimum age according to TikTok’s terms and conditions.</a:t>
            </a:r>
          </a:p>
          <a:p>
            <a:pPr marL="171450" indent="-171450">
              <a:buFont typeface="Arial" panose="020B0604020202020204" pitchFamily="34" charset="0"/>
              <a:buChar char="•"/>
            </a:pPr>
            <a:r>
              <a:rPr lang="en-GB" sz="800"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Parents have expressed concerns about the inappropriate language of some of the videos posted which may make this less suitable for younger children.</a:t>
            </a:r>
          </a:p>
          <a:p>
            <a:pPr marL="171450" indent="-171450">
              <a:buFont typeface="Arial" panose="020B0604020202020204" pitchFamily="34" charset="0"/>
              <a:buChar char="•"/>
            </a:pPr>
            <a:r>
              <a:rPr lang="en-GB" sz="800" dirty="0">
                <a:solidFill>
                  <a:srgbClr val="002060"/>
                </a:solidFill>
                <a:latin typeface="Gill Sans MT" panose="020B0502020104020203" pitchFamily="34" charset="0"/>
                <a:ea typeface="Calibri" panose="020F0502020204030204" pitchFamily="34" charset="0"/>
                <a:cs typeface="Times New Roman" panose="02020603050405020304" pitchFamily="18" charset="0"/>
              </a:rPr>
              <a:t>Children in our school talk about Tik Tok, they have been observed recreating harmless Tik Tok dances on the playground. </a:t>
            </a:r>
            <a:endParaRPr lang="en-GB" sz="800"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endParaRPr>
          </a:p>
          <a:p>
            <a:endParaRPr lang="en-GB" sz="800" dirty="0">
              <a:solidFill>
                <a:srgbClr val="002060"/>
              </a:solidFill>
              <a:latin typeface="Gill Sans MT" panose="020B0502020104020203" pitchFamily="34" charset="0"/>
              <a:ea typeface="Calibri" panose="020F0502020204030204" pitchFamily="34" charset="0"/>
              <a:cs typeface="Times New Roman" panose="02020603050405020304" pitchFamily="18" charset="0"/>
            </a:endParaRPr>
          </a:p>
          <a:p>
            <a:r>
              <a:rPr lang="en-GB" sz="800"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What should parents be concerned about? </a:t>
            </a:r>
          </a:p>
          <a:p>
            <a:endParaRPr lang="en-GB" sz="800" b="1" dirty="0">
              <a:latin typeface="Gill Sans MT" panose="020B0502020104020203"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800" dirty="0">
                <a:latin typeface="Gill Sans MT" panose="020B0502020104020203" pitchFamily="34" charset="0"/>
                <a:ea typeface="Verdana" panose="020B0604030504040204" pitchFamily="34" charset="0"/>
                <a:cs typeface="Verdana" panose="020B0604030504040204" pitchFamily="34" charset="0"/>
              </a:rPr>
              <a:t>When you download the app, </a:t>
            </a:r>
            <a:r>
              <a:rPr lang="en-GB" sz="800" b="1" dirty="0">
                <a:latin typeface="Gill Sans MT" panose="020B0502020104020203" pitchFamily="34" charset="0"/>
                <a:ea typeface="Verdana" panose="020B0604030504040204" pitchFamily="34" charset="0"/>
                <a:cs typeface="Verdana" panose="020B0604030504040204" pitchFamily="34" charset="0"/>
              </a:rPr>
              <a:t>users can see all the content without creating an account </a:t>
            </a:r>
            <a:r>
              <a:rPr lang="en-GB" sz="800" dirty="0">
                <a:latin typeface="Gill Sans MT" panose="020B0502020104020203" pitchFamily="34" charset="0"/>
                <a:ea typeface="Verdana" panose="020B0604030504040204" pitchFamily="34" charset="0"/>
                <a:cs typeface="Verdana" panose="020B0604030504040204" pitchFamily="34" charset="0"/>
              </a:rPr>
              <a:t>although they are not able to post, like or share anything until they’ve set up an account on the app.</a:t>
            </a:r>
          </a:p>
          <a:p>
            <a:pPr marL="171450" indent="-171450">
              <a:buFont typeface="Arial" panose="020B0604020202020204" pitchFamily="34" charset="0"/>
              <a:buChar char="•"/>
            </a:pPr>
            <a:r>
              <a:rPr lang="en-GB" sz="800" b="1" dirty="0">
                <a:latin typeface="Gill Sans MT" panose="020B0502020104020203" pitchFamily="34" charset="0"/>
                <a:ea typeface="Verdana" panose="020B0604030504040204" pitchFamily="34" charset="0"/>
                <a:cs typeface="Verdana" panose="020B0604030504040204" pitchFamily="34" charset="0"/>
              </a:rPr>
              <a:t>By default</a:t>
            </a:r>
            <a:r>
              <a:rPr lang="en-GB" sz="800" dirty="0">
                <a:latin typeface="Gill Sans MT" panose="020B0502020104020203" pitchFamily="34" charset="0"/>
                <a:ea typeface="Verdana" panose="020B0604030504040204" pitchFamily="34" charset="0"/>
                <a:cs typeface="Verdana" panose="020B0604030504040204" pitchFamily="34" charset="0"/>
              </a:rPr>
              <a:t>, </a:t>
            </a:r>
            <a:r>
              <a:rPr lang="en-GB" sz="800" b="1" dirty="0">
                <a:latin typeface="Gill Sans MT" panose="020B0502020104020203" pitchFamily="34" charset="0"/>
                <a:ea typeface="Verdana" panose="020B0604030504040204" pitchFamily="34" charset="0"/>
                <a:cs typeface="Verdana" panose="020B0604030504040204" pitchFamily="34" charset="0"/>
              </a:rPr>
              <a:t>all accounts are public </a:t>
            </a:r>
            <a:r>
              <a:rPr lang="en-GB" sz="800" dirty="0">
                <a:latin typeface="Gill Sans MT" panose="020B0502020104020203" pitchFamily="34" charset="0"/>
                <a:ea typeface="Verdana" panose="020B0604030504040204" pitchFamily="34" charset="0"/>
                <a:cs typeface="Verdana" panose="020B0604030504040204" pitchFamily="34" charset="0"/>
              </a:rPr>
              <a:t>so anyone on the app can see what your child shares. However, only approved followers can send them messages.</a:t>
            </a:r>
          </a:p>
          <a:p>
            <a:pPr marL="171450" indent="-171450">
              <a:buFont typeface="Arial" panose="020B0604020202020204" pitchFamily="34" charset="0"/>
              <a:buChar char="•"/>
            </a:pPr>
            <a:r>
              <a:rPr lang="en-GB" sz="800" dirty="0">
                <a:latin typeface="Gill Sans MT" panose="020B0502020104020203" pitchFamily="34" charset="0"/>
                <a:ea typeface="Verdana" panose="020B0604030504040204" pitchFamily="34" charset="0"/>
                <a:cs typeface="Verdana" panose="020B0604030504040204" pitchFamily="34" charset="0"/>
              </a:rPr>
              <a:t>Users can like or react to a video, follow an account or send messages to each other, so there is the risk that </a:t>
            </a:r>
            <a:r>
              <a:rPr lang="en-GB" sz="800" b="1" dirty="0">
                <a:latin typeface="Gill Sans MT" panose="020B0502020104020203" pitchFamily="34" charset="0"/>
                <a:ea typeface="Verdana" panose="020B0604030504040204" pitchFamily="34" charset="0"/>
                <a:cs typeface="Verdana" panose="020B0604030504040204" pitchFamily="34" charset="0"/>
              </a:rPr>
              <a:t>strangers will be able to directly contact children on the app.</a:t>
            </a:r>
          </a:p>
          <a:p>
            <a:pPr marL="171450" indent="-171450">
              <a:buFont typeface="Arial" panose="020B0604020202020204" pitchFamily="34" charset="0"/>
              <a:buChar char="•"/>
            </a:pPr>
            <a:r>
              <a:rPr lang="en-GB" sz="800" dirty="0">
                <a:latin typeface="Gill Sans MT" panose="020B0502020104020203" pitchFamily="34" charset="0"/>
                <a:ea typeface="Verdana" panose="020B0604030504040204" pitchFamily="34" charset="0"/>
                <a:cs typeface="Verdana" panose="020B0604030504040204" pitchFamily="34" charset="0"/>
              </a:rPr>
              <a:t>Children may be tempted to take risks to get more of a following or likes on a video so it’s important to talk about what they share and with who.</a:t>
            </a:r>
          </a:p>
          <a:p>
            <a:pPr marL="171450" indent="-171450">
              <a:buFont typeface="Arial" panose="020B0604020202020204" pitchFamily="34" charset="0"/>
              <a:buChar char="•"/>
            </a:pPr>
            <a:r>
              <a:rPr lang="en-GB" sz="800" dirty="0">
                <a:latin typeface="Gill Sans MT" panose="020B0502020104020203" pitchFamily="34" charset="0"/>
                <a:ea typeface="Verdana" panose="020B0604030504040204" pitchFamily="34" charset="0"/>
                <a:cs typeface="Verdana" panose="020B0604030504040204" pitchFamily="34" charset="0"/>
              </a:rPr>
              <a:t>TikTok trends and challenges are a popular part of the social media platform and change often. Users can re-create content from dance challenges to memes about current events. While many are harmless and fun, there are others that need to be monitored closely.</a:t>
            </a:r>
          </a:p>
          <a:p>
            <a:pPr marL="171450" indent="-171450">
              <a:buFont typeface="Arial" panose="020B0604020202020204" pitchFamily="34" charset="0"/>
              <a:buChar char="•"/>
            </a:pPr>
            <a:endParaRPr lang="en-GB" sz="800" dirty="0">
              <a:latin typeface="Gill Sans MT" panose="020B0502020104020203" pitchFamily="34" charset="0"/>
              <a:ea typeface="Verdana" panose="020B0604030504040204" pitchFamily="34" charset="0"/>
              <a:cs typeface="Verdana" panose="020B0604030504040204" pitchFamily="34" charset="0"/>
            </a:endParaRPr>
          </a:p>
          <a:p>
            <a:r>
              <a:rPr lang="en-GB" sz="800" b="1" dirty="0">
                <a:latin typeface="Gill Sans MT" panose="020B0502020104020203" pitchFamily="34" charset="0"/>
                <a:ea typeface="Verdana" panose="020B0604030504040204" pitchFamily="34" charset="0"/>
                <a:cs typeface="Verdana" panose="020B0604030504040204" pitchFamily="34" charset="0"/>
              </a:rPr>
              <a:t>These challenges and trends can harm a child’s physical health and mental wellbeing:</a:t>
            </a:r>
          </a:p>
          <a:p>
            <a:endParaRPr lang="en-GB" sz="800" b="1" dirty="0">
              <a:latin typeface="Gill Sans MT" panose="020B0502020104020203" pitchFamily="34" charset="0"/>
              <a:ea typeface="Verdana" panose="020B0604030504040204" pitchFamily="34" charset="0"/>
              <a:cs typeface="Verdana" panose="020B0604030504040204" pitchFamily="34" charset="0"/>
            </a:endParaRPr>
          </a:p>
          <a:p>
            <a:r>
              <a:rPr lang="en-GB" sz="700" b="1" dirty="0">
                <a:latin typeface="Gill Sans MT" panose="020B0502020104020203" pitchFamily="34" charset="0"/>
                <a:ea typeface="Verdana" panose="020B0604030504040204" pitchFamily="34" charset="0"/>
                <a:cs typeface="Verdana" panose="020B0604030504040204" pitchFamily="34" charset="0"/>
              </a:rPr>
              <a:t>The silhouette challenge: </a:t>
            </a:r>
            <a:r>
              <a:rPr lang="en-GB" sz="700" dirty="0">
                <a:latin typeface="Gill Sans MT" panose="020B0502020104020203" pitchFamily="34" charset="0"/>
                <a:ea typeface="Verdana" panose="020B0604030504040204" pitchFamily="34" charset="0"/>
                <a:cs typeface="Verdana" panose="020B0604030504040204" pitchFamily="34" charset="0"/>
              </a:rPr>
              <a:t>users create images or videos that are edited using a filter so they appear as a silhouette. Many are sexualizing themselves with this challenge. Filters can also be removed by others, so users must be careful about what they are wearing behind the camera.</a:t>
            </a:r>
          </a:p>
          <a:p>
            <a:endParaRPr lang="en-GB" sz="700" dirty="0">
              <a:latin typeface="Gill Sans MT" panose="020B0502020104020203" pitchFamily="34" charset="0"/>
              <a:ea typeface="Verdana" panose="020B0604030504040204" pitchFamily="34" charset="0"/>
              <a:cs typeface="Verdana" panose="020B0604030504040204" pitchFamily="34" charset="0"/>
            </a:endParaRPr>
          </a:p>
          <a:p>
            <a:r>
              <a:rPr lang="en-GB" sz="700" b="1" dirty="0">
                <a:latin typeface="Gill Sans MT" panose="020B0502020104020203" pitchFamily="34" charset="0"/>
                <a:ea typeface="Verdana" panose="020B0604030504040204" pitchFamily="34" charset="0"/>
                <a:cs typeface="Verdana" panose="020B0604030504040204" pitchFamily="34" charset="0"/>
              </a:rPr>
              <a:t>The blackout challenge: </a:t>
            </a:r>
            <a:r>
              <a:rPr lang="en-GB" sz="700" dirty="0">
                <a:latin typeface="Gill Sans MT" panose="020B0502020104020203" pitchFamily="34" charset="0"/>
                <a:ea typeface="Verdana" panose="020B0604030504040204" pitchFamily="34" charset="0"/>
                <a:cs typeface="Verdana" panose="020B0604030504040204" pitchFamily="34" charset="0"/>
              </a:rPr>
              <a:t>around before TikTok existed, it involves users interrupting their oxygen intake until they get close to losing consciousness. This challenge has lead to the recent deaths of multiple children aged 9-12.</a:t>
            </a:r>
          </a:p>
          <a:p>
            <a:endParaRPr lang="en-GB" sz="700" dirty="0">
              <a:latin typeface="Gill Sans MT" panose="020B0502020104020203" pitchFamily="34" charset="0"/>
              <a:ea typeface="Verdana" panose="020B0604030504040204" pitchFamily="34" charset="0"/>
              <a:cs typeface="Verdana" panose="020B0604030504040204" pitchFamily="34" charset="0"/>
            </a:endParaRPr>
          </a:p>
          <a:p>
            <a:r>
              <a:rPr lang="en-GB" sz="700" b="1" dirty="0">
                <a:latin typeface="Gill Sans MT" panose="020B0502020104020203" pitchFamily="34" charset="0"/>
                <a:ea typeface="Verdana" panose="020B0604030504040204" pitchFamily="34" charset="0"/>
                <a:cs typeface="Verdana" panose="020B0604030504040204" pitchFamily="34" charset="0"/>
              </a:rPr>
              <a:t>Back cracking challenge: </a:t>
            </a:r>
            <a:r>
              <a:rPr lang="en-GB" sz="700" dirty="0">
                <a:latin typeface="Gill Sans MT" panose="020B0502020104020203" pitchFamily="34" charset="0"/>
                <a:ea typeface="Verdana" panose="020B0604030504040204" pitchFamily="34" charset="0"/>
                <a:cs typeface="Verdana" panose="020B0604030504040204" pitchFamily="34" charset="0"/>
              </a:rPr>
              <a:t>a user cracks the back of their friend without any training. Medical professionals warn that this can twist and pull on the spine, resulting in long-term damage.</a:t>
            </a:r>
          </a:p>
          <a:p>
            <a:endParaRPr lang="en-GB" sz="700" dirty="0">
              <a:latin typeface="Gill Sans MT" panose="020B0502020104020203" pitchFamily="34" charset="0"/>
              <a:ea typeface="Verdana" panose="020B0604030504040204" pitchFamily="34" charset="0"/>
              <a:cs typeface="Verdana" panose="020B0604030504040204" pitchFamily="34" charset="0"/>
            </a:endParaRPr>
          </a:p>
          <a:p>
            <a:r>
              <a:rPr lang="en-GB" sz="700" b="1" dirty="0">
                <a:latin typeface="Gill Sans MT" panose="020B0502020104020203" pitchFamily="34" charset="0"/>
                <a:ea typeface="Verdana" panose="020B0604030504040204" pitchFamily="34" charset="0"/>
                <a:cs typeface="Verdana" panose="020B0604030504040204" pitchFamily="34" charset="0"/>
              </a:rPr>
              <a:t>Nutmeg challenge: </a:t>
            </a:r>
            <a:r>
              <a:rPr lang="en-GB" sz="700" dirty="0">
                <a:latin typeface="Gill Sans MT" panose="020B0502020104020203" pitchFamily="34" charset="0"/>
                <a:ea typeface="Verdana" panose="020B0604030504040204" pitchFamily="34" charset="0"/>
                <a:cs typeface="Verdana" panose="020B0604030504040204" pitchFamily="34" charset="0"/>
              </a:rPr>
              <a:t>consuming large amounts of nutmeg has been shown to affect the nervous system, potentially causing hallucinations. However, research shows it can also cause dizziness, nausea, drowsiness, dry mouth, confusion, and seizures.</a:t>
            </a:r>
          </a:p>
          <a:p>
            <a:endParaRPr lang="en-GB" sz="700" dirty="0">
              <a:latin typeface="Gill Sans MT" panose="020B0502020104020203" pitchFamily="34" charset="0"/>
              <a:ea typeface="Verdana" panose="020B0604030504040204" pitchFamily="34" charset="0"/>
              <a:cs typeface="Verdana" panose="020B0604030504040204" pitchFamily="34" charset="0"/>
            </a:endParaRPr>
          </a:p>
          <a:p>
            <a:r>
              <a:rPr lang="en-GB" sz="700" b="1" dirty="0">
                <a:latin typeface="Gill Sans MT" panose="020B0502020104020203" pitchFamily="34" charset="0"/>
                <a:ea typeface="Verdana" panose="020B0604030504040204" pitchFamily="34" charset="0"/>
                <a:cs typeface="Verdana" panose="020B0604030504040204" pitchFamily="34" charset="0"/>
              </a:rPr>
              <a:t>Full face wax trend: </a:t>
            </a:r>
            <a:r>
              <a:rPr lang="en-GB" sz="700" dirty="0">
                <a:latin typeface="Gill Sans MT" panose="020B0502020104020203" pitchFamily="34" charset="0"/>
                <a:ea typeface="Verdana" panose="020B0604030504040204" pitchFamily="34" charset="0"/>
                <a:cs typeface="Verdana" panose="020B0604030504040204" pitchFamily="34" charset="0"/>
              </a:rPr>
              <a:t>presented as a skincare routine, users cover their entire face with wax. There is risk of suffocation if the wax enters the airways. Because wax is designed to harden, once in the airways, it can only be removed surgically.</a:t>
            </a:r>
          </a:p>
          <a:p>
            <a:endParaRPr lang="en-GB" sz="700" dirty="0">
              <a:latin typeface="Gill Sans MT" panose="020B0502020104020203" pitchFamily="34" charset="0"/>
              <a:ea typeface="Verdana" panose="020B0604030504040204" pitchFamily="34" charset="0"/>
              <a:cs typeface="Verdana" panose="020B0604030504040204" pitchFamily="34" charset="0"/>
            </a:endParaRPr>
          </a:p>
          <a:p>
            <a:r>
              <a:rPr lang="en-GB" sz="700" b="1" dirty="0">
                <a:latin typeface="Gill Sans MT" panose="020B0502020104020203" pitchFamily="34" charset="0"/>
                <a:ea typeface="Verdana" panose="020B0604030504040204" pitchFamily="34" charset="0"/>
                <a:cs typeface="Verdana" panose="020B0604030504040204" pitchFamily="34" charset="0"/>
              </a:rPr>
              <a:t>The magnet challenge: </a:t>
            </a:r>
            <a:r>
              <a:rPr lang="en-GB" sz="700" dirty="0">
                <a:latin typeface="Gill Sans MT" panose="020B0502020104020203" pitchFamily="34" charset="0"/>
                <a:ea typeface="Verdana" panose="020B0604030504040204" pitchFamily="34" charset="0"/>
                <a:cs typeface="Verdana" panose="020B0604030504040204" pitchFamily="34" charset="0"/>
              </a:rPr>
              <a:t>using small magnetic balls, users pretend to have piercings on their ears, noses, and lips. More extreme versions see users swallowing these magnetic balls so that they can stick magnets on their skin and be ‘magnetic’ themselves. This has resulted in serious hospitalisation and surgery to remove these harmful magnets.</a:t>
            </a:r>
          </a:p>
          <a:p>
            <a:endParaRPr lang="en-GB" sz="800" b="1" dirty="0">
              <a:latin typeface="Gill Sans MT" panose="020B0502020104020203" pitchFamily="34" charset="0"/>
              <a:ea typeface="Verdana" panose="020B0604030504040204" pitchFamily="34" charset="0"/>
              <a:cs typeface="Verdana" panose="020B0604030504040204" pitchFamily="34" charset="0"/>
            </a:endParaRPr>
          </a:p>
          <a:p>
            <a:r>
              <a:rPr lang="en-GB" sz="700" b="1" dirty="0">
                <a:latin typeface="Gill Sans MT" panose="020B0502020104020203" pitchFamily="34" charset="0"/>
                <a:ea typeface="Verdana" panose="020B0604030504040204" pitchFamily="34" charset="0"/>
                <a:cs typeface="Verdana" panose="020B0604030504040204" pitchFamily="34" charset="0"/>
              </a:rPr>
              <a:t>These challenges change often – we have become aware recently of a challenge involving aerosols which secondary school children are taking part in – The deodorant test of endurance </a:t>
            </a:r>
            <a:r>
              <a:rPr lang="en-GB" sz="700" dirty="0">
                <a:latin typeface="Gill Sans MT" panose="020B0502020104020203" pitchFamily="34" charset="0"/>
                <a:ea typeface="Verdana" panose="020B0604030504040204" pitchFamily="34" charset="0"/>
                <a:cs typeface="Verdana" panose="020B0604030504040204" pitchFamily="34" charset="0"/>
              </a:rPr>
              <a:t>involves spraying for as long as possible onto a person's bare skin, with the cold apparently leaving apparently “light” burn marks. The damage does not come from the deodorant itself, but the aerosol spray, which cools quickly on the skin and effectively produces frostbite.</a:t>
            </a:r>
          </a:p>
          <a:p>
            <a:endParaRPr lang="en-GB" sz="800" b="1" dirty="0">
              <a:latin typeface="Gill Sans MT" panose="020B0502020104020203" pitchFamily="34" charset="0"/>
              <a:ea typeface="Verdana" panose="020B0604030504040204" pitchFamily="34" charset="0"/>
              <a:cs typeface="Verdana" panose="020B0604030504040204" pitchFamily="34" charset="0"/>
            </a:endParaRPr>
          </a:p>
          <a:p>
            <a:r>
              <a:rPr lang="en-GB" sz="800" b="1" dirty="0">
                <a:solidFill>
                  <a:srgbClr val="00B0F0"/>
                </a:solidFill>
                <a:latin typeface="Gill Sans MT" panose="020B0502020104020203" pitchFamily="34" charset="0"/>
                <a:ea typeface="Verdana" panose="020B0604030504040204" pitchFamily="34" charset="0"/>
                <a:cs typeface="Verdana" panose="020B0604030504040204" pitchFamily="34" charset="0"/>
              </a:rPr>
              <a:t>Your child may not have a Tik Tok account but may be viewing content via your device and app. It is therefore important that you are aware of what your child is accessing and supervise their viewing. </a:t>
            </a:r>
          </a:p>
          <a:p>
            <a:endParaRPr lang="en-GB" sz="800" b="1" dirty="0">
              <a:latin typeface="Gill Sans MT" panose="020B0502020104020203" pitchFamily="34" charset="0"/>
              <a:ea typeface="Verdana" panose="020B0604030504040204" pitchFamily="34" charset="0"/>
              <a:cs typeface="Verdana" panose="020B0604030504040204" pitchFamily="34" charset="0"/>
            </a:endParaRPr>
          </a:p>
          <a:p>
            <a:pPr>
              <a:lnSpc>
                <a:spcPct val="107000"/>
              </a:lnSpc>
              <a:spcAft>
                <a:spcPts val="800"/>
              </a:spcAft>
            </a:pPr>
            <a:endParaRPr lang="en-GB" sz="800" dirty="0">
              <a:effectLst/>
              <a:latin typeface="Gill Sans MT" panose="020B0502020104020203" pitchFamily="34" charset="0"/>
              <a:ea typeface="Calibri" panose="020F0502020204030204" pitchFamily="34" charset="0"/>
              <a:cs typeface="Times New Roman" panose="02020603050405020304" pitchFamily="18" charset="0"/>
            </a:endParaRPr>
          </a:p>
          <a:p>
            <a:pPr marL="228600" indent="-228600">
              <a:lnSpc>
                <a:spcPct val="107000"/>
              </a:lnSpc>
              <a:spcAft>
                <a:spcPts val="800"/>
              </a:spcAft>
              <a:buAutoNum type="arabicPeriod"/>
            </a:pP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icon&#10;&#10;Description automatically generated">
            <a:extLst>
              <a:ext uri="{FF2B5EF4-FFF2-40B4-BE49-F238E27FC236}">
                <a16:creationId xmlns:a16="http://schemas.microsoft.com/office/drawing/2014/main" id="{F9835696-C012-52F2-5816-CC30DF9200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880" y="189547"/>
            <a:ext cx="866775" cy="1370965"/>
          </a:xfrm>
          <a:prstGeom prst="rect">
            <a:avLst/>
          </a:prstGeom>
        </p:spPr>
      </p:pic>
      <p:sp>
        <p:nvSpPr>
          <p:cNvPr id="18" name="Rectangle 17">
            <a:extLst>
              <a:ext uri="{FF2B5EF4-FFF2-40B4-BE49-F238E27FC236}">
                <a16:creationId xmlns:a16="http://schemas.microsoft.com/office/drawing/2014/main" id="{A747961D-D47D-5A3A-68B5-9F524B06A452}"/>
              </a:ext>
            </a:extLst>
          </p:cNvPr>
          <p:cNvSpPr>
            <a:spLocks/>
          </p:cNvSpPr>
          <p:nvPr/>
        </p:nvSpPr>
        <p:spPr>
          <a:xfrm>
            <a:off x="1796901" y="0"/>
            <a:ext cx="4760686"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2800"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Keeping safe online</a:t>
            </a:r>
            <a:endParaRPr lang="en-GB" sz="1100" dirty="0">
              <a:effectLst/>
              <a:ea typeface="Calibri" panose="020F0502020204030204" pitchFamily="34" charset="0"/>
              <a:cs typeface="Times New Roman" panose="02020603050405020304" pitchFamily="18" charset="0"/>
            </a:endParaRPr>
          </a:p>
        </p:txBody>
      </p:sp>
      <p:pic>
        <p:nvPicPr>
          <p:cNvPr id="17" name="Picture 4" descr="Staying safe online | Internet safety tips | Kids Helpline">
            <a:extLst>
              <a:ext uri="{FF2B5EF4-FFF2-40B4-BE49-F238E27FC236}">
                <a16:creationId xmlns:a16="http://schemas.microsoft.com/office/drawing/2014/main" id="{61F3CC4F-A828-5EC3-9AF5-0DC8F1C6BF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9249" y="104921"/>
            <a:ext cx="1543050" cy="8862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Think You Know – DigiLearn">
            <a:extLst>
              <a:ext uri="{FF2B5EF4-FFF2-40B4-BE49-F238E27FC236}">
                <a16:creationId xmlns:a16="http://schemas.microsoft.com/office/drawing/2014/main" id="{FB0C7FA9-BD35-00F0-EE20-A8CB030C7F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723" y="5102337"/>
            <a:ext cx="1065706" cy="86677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Qr code&#10;&#10;Description automatically generated">
            <a:extLst>
              <a:ext uri="{FF2B5EF4-FFF2-40B4-BE49-F238E27FC236}">
                <a16:creationId xmlns:a16="http://schemas.microsoft.com/office/drawing/2014/main" id="{64C67C4D-615B-824D-CEA4-CAE3676CB2E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95076" y="8914868"/>
            <a:ext cx="866774" cy="866774"/>
          </a:xfrm>
          <a:prstGeom prst="rect">
            <a:avLst/>
          </a:prstGeom>
        </p:spPr>
      </p:pic>
      <p:sp>
        <p:nvSpPr>
          <p:cNvPr id="27" name="TextBox 26">
            <a:extLst>
              <a:ext uri="{FF2B5EF4-FFF2-40B4-BE49-F238E27FC236}">
                <a16:creationId xmlns:a16="http://schemas.microsoft.com/office/drawing/2014/main" id="{6B1B1A7A-194C-6C7A-5626-8E1981BB7C80}"/>
              </a:ext>
            </a:extLst>
          </p:cNvPr>
          <p:cNvSpPr txBox="1">
            <a:spLocks noGrp="1" noRot="1" noMove="1" noResize="1" noEditPoints="1" noAdjustHandles="1" noChangeArrowheads="1" noChangeShapeType="1"/>
          </p:cNvSpPr>
          <p:nvPr/>
        </p:nvSpPr>
        <p:spPr>
          <a:xfrm>
            <a:off x="1796901" y="8090462"/>
            <a:ext cx="4593490" cy="1231106"/>
          </a:xfrm>
          <a:prstGeom prst="rect">
            <a:avLst/>
          </a:prstGeom>
          <a:solidFill>
            <a:srgbClr val="CCECFF"/>
          </a:solidFill>
          <a:ln w="38100">
            <a:solidFill>
              <a:srgbClr val="0070C0"/>
            </a:solidFill>
          </a:ln>
        </p:spPr>
        <p:txBody>
          <a:bodyPr wrap="square" rtlCol="0">
            <a:spAutoFit/>
          </a:bodyPr>
          <a:lstStyle/>
          <a:p>
            <a:r>
              <a:rPr lang="en-GB" sz="1000" b="1" dirty="0">
                <a:latin typeface="Gill Sans MT" panose="020B0502020104020203" pitchFamily="34" charset="0"/>
              </a:rPr>
              <a:t>Support for Parents</a:t>
            </a:r>
          </a:p>
          <a:p>
            <a:r>
              <a:rPr lang="en-GB" sz="800" dirty="0">
                <a:latin typeface="Gill Sans MT" panose="020B0502020104020203" pitchFamily="34" charset="0"/>
              </a:rPr>
              <a:t>For more information and advice</a:t>
            </a:r>
          </a:p>
          <a:p>
            <a:r>
              <a:rPr lang="en-GB" sz="800" dirty="0">
                <a:latin typeface="Gill Sans MT" panose="020B0502020104020203" pitchFamily="34" charset="0"/>
              </a:rPr>
              <a:t>visit Internet Matters to find a useful guide for parents</a:t>
            </a:r>
          </a:p>
          <a:p>
            <a:endParaRPr lang="en-GB" sz="800" dirty="0">
              <a:latin typeface="Gill Sans MT" panose="020B0502020104020203" pitchFamily="34" charset="0"/>
            </a:endParaRPr>
          </a:p>
          <a:p>
            <a:endParaRPr lang="en-GB" sz="800" dirty="0">
              <a:latin typeface="Gill Sans MT" panose="020B0502020104020203" pitchFamily="34" charset="0"/>
            </a:endParaRPr>
          </a:p>
          <a:p>
            <a:endParaRPr lang="en-GB" sz="800" dirty="0">
              <a:latin typeface="Gill Sans MT" panose="020B0502020104020203" pitchFamily="34" charset="0"/>
            </a:endParaRPr>
          </a:p>
          <a:p>
            <a:r>
              <a:rPr lang="en-GB" sz="800" dirty="0">
                <a:latin typeface="Gill Sans MT" panose="020B0502020104020203" pitchFamily="34" charset="0"/>
                <a:hlinkClick r:id="rId8"/>
              </a:rPr>
              <a:t>https://www.internetmatters.org/resources/tiktok-safety-guide-for-parents-to-support-young-people-on-the-app/</a:t>
            </a:r>
            <a:endParaRPr lang="en-GB" sz="800" dirty="0">
              <a:latin typeface="Gill Sans MT" panose="020B0502020104020203" pitchFamily="34" charset="0"/>
            </a:endParaRPr>
          </a:p>
          <a:p>
            <a:endParaRPr lang="en-GB" sz="800" dirty="0">
              <a:latin typeface="Gill Sans MT" panose="020B0502020104020203" pitchFamily="34" charset="0"/>
            </a:endParaRPr>
          </a:p>
        </p:txBody>
      </p:sp>
      <p:pic>
        <p:nvPicPr>
          <p:cNvPr id="7" name="Picture 6">
            <a:extLst>
              <a:ext uri="{FF2B5EF4-FFF2-40B4-BE49-F238E27FC236}">
                <a16:creationId xmlns:a16="http://schemas.microsoft.com/office/drawing/2014/main" id="{5AF97E8F-0250-5CFD-C333-767551656474}"/>
              </a:ext>
            </a:extLst>
          </p:cNvPr>
          <p:cNvPicPr>
            <a:picLocks noChangeAspect="1"/>
          </p:cNvPicPr>
          <p:nvPr/>
        </p:nvPicPr>
        <p:blipFill>
          <a:blip r:embed="rId9"/>
          <a:stretch>
            <a:fillRect/>
          </a:stretch>
        </p:blipFill>
        <p:spPr>
          <a:xfrm>
            <a:off x="4331919" y="8160233"/>
            <a:ext cx="1249731" cy="654621"/>
          </a:xfrm>
          <a:prstGeom prst="rect">
            <a:avLst/>
          </a:prstGeom>
        </p:spPr>
      </p:pic>
    </p:spTree>
    <p:extLst>
      <p:ext uri="{BB962C8B-B14F-4D97-AF65-F5344CB8AC3E}">
        <p14:creationId xmlns:p14="http://schemas.microsoft.com/office/powerpoint/2010/main" val="288892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4">
            <a:extLst>
              <a:ext uri="{FF2B5EF4-FFF2-40B4-BE49-F238E27FC236}">
                <a16:creationId xmlns:a16="http://schemas.microsoft.com/office/drawing/2014/main" id="{DF874437-1F58-A5D3-99EC-B929B6AAF431}"/>
              </a:ext>
            </a:extLst>
          </p:cNvPr>
          <p:cNvSpPr>
            <a:spLocks noGrp="1" noRot="1" noMove="1" noResize="1" noEditPoints="1" noAdjustHandles="1" noChangeArrowheads="1" noChangeShapeType="1"/>
          </p:cNvSpPr>
          <p:nvPr/>
        </p:nvSpPr>
        <p:spPr bwMode="auto">
          <a:xfrm>
            <a:off x="5164266" y="252412"/>
            <a:ext cx="1693733" cy="9653588"/>
          </a:xfrm>
          <a:prstGeom prst="rect">
            <a:avLst/>
          </a:prstGeom>
          <a:solidFill>
            <a:schemeClr val="tx2">
              <a:lumMod val="20000"/>
              <a:lumOff val="80000"/>
              <a:alpha val="34902"/>
            </a:schemeClr>
          </a:solidFill>
          <a:ln w="28575">
            <a:solidFill>
              <a:srgbClr val="002060"/>
            </a:solidFill>
          </a:ln>
        </p:spPr>
        <p:txBody>
          <a:bodyPr rot="0" vert="horz" wrap="square" lIns="182880" tIns="182880" rIns="182880" bIns="182880" anchor="t" anchorCtr="0" upright="1">
            <a:noAutofit/>
          </a:bodyPr>
          <a:lstStyle/>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Useful Acronyms &amp; Vocabulary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My Concern</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 Safeguarding record system (safeguarding and child protection software for schools used at WGES).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CEOP: </a:t>
            </a:r>
            <a:r>
              <a:rPr lang="en-GB" sz="1000" dirty="0">
                <a:effectLst/>
                <a:latin typeface="Gill Sans MT" panose="020B0502020104020203" pitchFamily="34" charset="0"/>
                <a:ea typeface="Arial" panose="020B0604020202020204" pitchFamily="34" charset="0"/>
                <a:cs typeface="Times New Roman" panose="02020603050405020304" pitchFamily="18" charset="0"/>
              </a:rPr>
              <a:t>Child Exploitation and On-line Protection Centre</a:t>
            </a:r>
          </a:p>
          <a:p>
            <a:pPr marR="12700" algn="ctr">
              <a:lnSpc>
                <a:spcPct val="92000"/>
              </a:lnSpc>
            </a:pP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r>
              <a:rPr lang="en-GB" sz="1000" dirty="0">
                <a:latin typeface="Gill Sans MT" panose="020B0502020104020203" pitchFamily="34" charset="0"/>
              </a:rPr>
              <a:t>Find further support about being smart online at:</a:t>
            </a:r>
          </a:p>
          <a:p>
            <a:r>
              <a:rPr lang="en-GB" sz="1000" dirty="0">
                <a:latin typeface="Gill Sans MT" panose="020B0502020104020203" pitchFamily="34" charset="0"/>
                <a:hlinkClick r:id="rId2"/>
              </a:rPr>
              <a:t>https://www.childnet.com/parents-and-carers/</a:t>
            </a:r>
            <a:endParaRPr lang="en-GB" sz="1000" dirty="0">
              <a:latin typeface="Gill Sans MT" panose="020B0502020104020203" pitchFamily="34" charset="0"/>
            </a:endParaRPr>
          </a:p>
          <a:p>
            <a:pPr marR="12700" algn="ctr">
              <a:lnSpc>
                <a:spcPct val="92000"/>
              </a:lnSpc>
            </a:pP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r>
              <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Online Safety</a:t>
            </a:r>
          </a:p>
          <a:p>
            <a:pPr marR="12700" algn="ctr">
              <a:lnSpc>
                <a:spcPct val="92000"/>
              </a:lnSpc>
            </a:pPr>
            <a:r>
              <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Information at WGES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We have a wealth of information on our school website for parents to access.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Please visit </a:t>
            </a:r>
            <a:r>
              <a:rPr lang="en-GB" sz="10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hlinkClick r:id="rId3"/>
              </a:rPr>
              <a:t>https://www.williamgilbertend.derbyshire.sch.uk/staying-safe-on-the-internet/</a:t>
            </a:r>
            <a:endParaRPr lang="en-GB" sz="10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spcAft>
                <a:spcPts val="800"/>
              </a:spcAft>
            </a:pPr>
            <a:r>
              <a:rPr lang="en-GB" sz="1000" dirty="0">
                <a:solidFill>
                  <a:srgbClr val="002060"/>
                </a:solidFill>
                <a:effectLst/>
                <a:latin typeface="Gill Sans MT" panose="020B0502020104020203" pitchFamily="34" charset="0"/>
                <a:ea typeface="Arial" panose="020B0604020202020204" pitchFamily="34" charset="0"/>
                <a:cs typeface="Times New Roman" panose="02020603050405020304" pitchFamily="18" charset="0"/>
              </a:rPr>
              <a:t>Or </a:t>
            </a:r>
            <a:r>
              <a:rPr lang="en-GB" sz="1000" dirty="0">
                <a:solidFill>
                  <a:srgbClr val="002060"/>
                </a:solidFill>
                <a:latin typeface="Gill Sans MT" panose="020B0502020104020203" pitchFamily="34" charset="0"/>
                <a:ea typeface="Arial" panose="020B0604020202020204" pitchFamily="34" charset="0"/>
                <a:cs typeface="Times New Roman" panose="02020603050405020304" pitchFamily="18" charset="0"/>
              </a:rPr>
              <a:t>scan the QR code below</a:t>
            </a:r>
            <a:endParaRPr lang="en-GB" sz="1000" dirty="0">
              <a:solidFill>
                <a:srgbClr val="00206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spcAft>
                <a:spcPts val="800"/>
              </a:spcAft>
            </a:pPr>
            <a:endParaRPr lang="en-GB" sz="1000" dirty="0">
              <a:solidFill>
                <a:srgbClr val="808080"/>
              </a:solidFill>
              <a:latin typeface="Gill Sans MT" panose="020B0502020104020203"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Rectangle 3">
            <a:extLst>
              <a:ext uri="{FF2B5EF4-FFF2-40B4-BE49-F238E27FC236}">
                <a16:creationId xmlns:a16="http://schemas.microsoft.com/office/drawing/2014/main" id="{0C4D6FFD-AB07-AE4C-2891-034495FFEEC1}"/>
              </a:ext>
            </a:extLst>
          </p:cNvPr>
          <p:cNvSpPr>
            <a:spLocks noGrp="1" noRot="1" noMove="1" noResize="1" noEditPoints="1" noAdjustHandles="1" noChangeArrowheads="1" noChangeShapeType="1"/>
          </p:cNvSpPr>
          <p:nvPr/>
        </p:nvSpPr>
        <p:spPr>
          <a:xfrm>
            <a:off x="5153146" y="0"/>
            <a:ext cx="1704854" cy="16954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A picture containing icon&#10;&#10;Description automatically generated">
            <a:extLst>
              <a:ext uri="{FF2B5EF4-FFF2-40B4-BE49-F238E27FC236}">
                <a16:creationId xmlns:a16="http://schemas.microsoft.com/office/drawing/2014/main" id="{F94236FA-0290-3296-5087-4E8F749DD337}"/>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5557201" y="162242"/>
            <a:ext cx="866775" cy="1370965"/>
          </a:xfrm>
          <a:prstGeom prst="rect">
            <a:avLst/>
          </a:prstGeom>
        </p:spPr>
      </p:pic>
      <p:sp>
        <p:nvSpPr>
          <p:cNvPr id="7" name="Rectangle 6">
            <a:extLst>
              <a:ext uri="{FF2B5EF4-FFF2-40B4-BE49-F238E27FC236}">
                <a16:creationId xmlns:a16="http://schemas.microsoft.com/office/drawing/2014/main" id="{13D84B7F-A943-BE4E-3127-964153E3535D}"/>
              </a:ext>
            </a:extLst>
          </p:cNvPr>
          <p:cNvSpPr>
            <a:spLocks noGrp="1" noRot="1" noMove="1" noResize="1" noEditPoints="1" noAdjustHandles="1" noChangeArrowheads="1" noChangeShapeType="1"/>
          </p:cNvSpPr>
          <p:nvPr/>
        </p:nvSpPr>
        <p:spPr>
          <a:xfrm>
            <a:off x="0" y="0"/>
            <a:ext cx="4760686" cy="1293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2800"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Keeping safe online</a:t>
            </a:r>
            <a:endParaRPr lang="en-GB" sz="1100" dirty="0">
              <a:effectLst/>
              <a:ea typeface="Calibri" panose="020F0502020204030204" pitchFamily="34" charset="0"/>
              <a:cs typeface="Times New Roman" panose="02020603050405020304" pitchFamily="18" charset="0"/>
            </a:endParaRPr>
          </a:p>
        </p:txBody>
      </p:sp>
      <p:sp>
        <p:nvSpPr>
          <p:cNvPr id="9" name="Text Box 22">
            <a:extLst>
              <a:ext uri="{FF2B5EF4-FFF2-40B4-BE49-F238E27FC236}">
                <a16:creationId xmlns:a16="http://schemas.microsoft.com/office/drawing/2014/main" id="{A5A8F759-AEC0-D816-3686-345C4DA1D2D0}"/>
              </a:ext>
            </a:extLst>
          </p:cNvPr>
          <p:cNvSpPr txBox="1">
            <a:spLocks noGrp="1" noRot="1" noMove="1" noResize="1" noEditPoints="1" noAdjustHandles="1" noChangeArrowheads="1" noChangeShapeType="1"/>
          </p:cNvSpPr>
          <p:nvPr/>
        </p:nvSpPr>
        <p:spPr>
          <a:xfrm>
            <a:off x="130772" y="1038902"/>
            <a:ext cx="4891602" cy="8600398"/>
          </a:xfrm>
          <a:prstGeom prst="rect">
            <a:avLst/>
          </a:prstGeom>
          <a:solidFill>
            <a:schemeClr val="accent1">
              <a:lumMod val="20000"/>
              <a:lumOff val="80000"/>
            </a:schemeClr>
          </a:solidFill>
          <a:ln w="38100">
            <a:solidFill>
              <a:srgbClr val="00206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GB" sz="1050" dirty="0">
              <a:solidFill>
                <a:srgbClr val="29235C"/>
              </a:solidFill>
              <a:latin typeface="Gill Sans MT" panose="020B0502020104020203" pitchFamily="34" charset="0"/>
              <a:ea typeface="Verdana" panose="020B0604030504040204" pitchFamily="34" charset="0"/>
              <a:cs typeface="Verdana" panose="020B0604030504040204" pitchFamily="34" charset="0"/>
            </a:endParaRPr>
          </a:p>
          <a:p>
            <a:pPr algn="ctr"/>
            <a:r>
              <a:rPr lang="en-GB" sz="1050" b="1" dirty="0">
                <a:solidFill>
                  <a:srgbClr val="002060"/>
                </a:solidFill>
                <a:latin typeface="Gill Sans MT" panose="020B0502020104020203" pitchFamily="34" charset="0"/>
                <a:ea typeface="Verdana" panose="020B0604030504040204" pitchFamily="34" charset="0"/>
                <a:cs typeface="Verdana" panose="020B0604030504040204" pitchFamily="34" charset="0"/>
              </a:rPr>
              <a:t>Watching videos - YouTube</a:t>
            </a:r>
            <a:endParaRPr lang="en-GB" sz="1050" dirty="0">
              <a:latin typeface="Gill Sans MT" panose="020B0502020104020203" pitchFamily="34" charset="0"/>
              <a:ea typeface="Verdana" panose="020B0604030504040204" pitchFamily="34" charset="0"/>
              <a:cs typeface="Verdana" panose="020B0604030504040204" pitchFamily="34" charset="0"/>
            </a:endParaRPr>
          </a:p>
          <a:p>
            <a:endParaRPr lang="en-GB" sz="1050" dirty="0">
              <a:latin typeface="Gill Sans MT" panose="020B0502020104020203" pitchFamily="34" charset="0"/>
              <a:ea typeface="Verdana" panose="020B0604030504040204" pitchFamily="34" charset="0"/>
              <a:cs typeface="Verdana" panose="020B0604030504040204" pitchFamily="34" charset="0"/>
            </a:endParaRPr>
          </a:p>
          <a:p>
            <a:endParaRPr lang="en-GB" sz="1050" dirty="0">
              <a:latin typeface="Gill Sans MT" panose="020B0502020104020203" pitchFamily="34" charset="0"/>
              <a:ea typeface="Verdana" panose="020B0604030504040204" pitchFamily="34" charset="0"/>
              <a:cs typeface="Verdana" panose="020B0604030504040204" pitchFamily="34" charset="0"/>
            </a:endParaRPr>
          </a:p>
          <a:p>
            <a:endParaRPr lang="en-GB" sz="1050" dirty="0">
              <a:latin typeface="Gill Sans MT" panose="020B0502020104020203" pitchFamily="34" charset="0"/>
              <a:ea typeface="Verdana" panose="020B0604030504040204" pitchFamily="34" charset="0"/>
              <a:cs typeface="Verdana" panose="020B0604030504040204" pitchFamily="34" charset="0"/>
            </a:endParaRPr>
          </a:p>
          <a:p>
            <a:r>
              <a:rPr lang="en-GB" sz="1000" dirty="0">
                <a:latin typeface="Gill Sans MT" panose="020B0502020104020203" pitchFamily="34" charset="0"/>
                <a:ea typeface="Verdana" panose="020B0604030504040204" pitchFamily="34" charset="0"/>
                <a:cs typeface="Verdana" panose="020B0604030504040204" pitchFamily="34" charset="0"/>
              </a:rPr>
              <a:t>Entertainment for families no longer means sitting in front of the television, watching appropriate programming at set times in the day. Now, there are multiple ways to watch your favourite shows, including online. And one of the most popular ways is through YouTube.</a:t>
            </a:r>
          </a:p>
          <a:p>
            <a:endParaRPr lang="en-GB" sz="500" dirty="0">
              <a:latin typeface="Gill Sans MT" panose="020B0502020104020203" pitchFamily="34" charset="0"/>
              <a:ea typeface="Verdana" panose="020B0604030504040204" pitchFamily="34" charset="0"/>
              <a:cs typeface="Verdana" panose="020B0604030504040204" pitchFamily="34" charset="0"/>
            </a:endParaRPr>
          </a:p>
          <a:p>
            <a:r>
              <a:rPr lang="en-GB" sz="1000" dirty="0">
                <a:latin typeface="Gill Sans MT" panose="020B0502020104020203" pitchFamily="34" charset="0"/>
                <a:ea typeface="Verdana" panose="020B0604030504040204" pitchFamily="34" charset="0"/>
                <a:cs typeface="Verdana" panose="020B0604030504040204" pitchFamily="34" charset="0"/>
              </a:rPr>
              <a:t>When used safely and responsibly, YouTube provides a wealth of opportunities for children to learn, be entertained, be creative, and play. However, with so much content available – much of which you don’t want your younger children to see.</a:t>
            </a:r>
          </a:p>
          <a:p>
            <a:endParaRPr lang="en-GB" sz="500" dirty="0">
              <a:latin typeface="Gill Sans MT" panose="020B0502020104020203" pitchFamily="34" charset="0"/>
              <a:ea typeface="Verdana" panose="020B0604030504040204" pitchFamily="34" charset="0"/>
              <a:cs typeface="Verdana" panose="020B0604030504040204" pitchFamily="34" charset="0"/>
            </a:endParaRPr>
          </a:p>
          <a:p>
            <a:r>
              <a:rPr lang="en-GB" sz="1000" dirty="0">
                <a:latin typeface="Gill Sans MT" panose="020B0502020104020203" pitchFamily="34" charset="0"/>
                <a:ea typeface="Verdana" panose="020B0604030504040204" pitchFamily="34" charset="0"/>
                <a:cs typeface="Verdana" panose="020B0604030504040204" pitchFamily="34" charset="0"/>
              </a:rPr>
              <a:t>Some of the shows our oldest children said they watched at home were a cause for concern and further support. </a:t>
            </a:r>
          </a:p>
          <a:p>
            <a:endParaRPr lang="en-GB" sz="700" dirty="0">
              <a:latin typeface="Gill Sans MT" panose="020B0502020104020203" pitchFamily="34" charset="0"/>
              <a:ea typeface="Verdana" panose="020B0604030504040204" pitchFamily="34" charset="0"/>
              <a:cs typeface="Verdana" panose="020B0604030504040204" pitchFamily="34" charset="0"/>
            </a:endParaRPr>
          </a:p>
          <a:p>
            <a:r>
              <a:rPr lang="en-GB" sz="1000" dirty="0">
                <a:latin typeface="Gill Sans MT" panose="020B0502020104020203" pitchFamily="34" charset="0"/>
                <a:ea typeface="Verdana" panose="020B0604030504040204" pitchFamily="34" charset="0"/>
                <a:cs typeface="Verdana" panose="020B0604030504040204" pitchFamily="34" charset="0"/>
              </a:rPr>
              <a:t>For primary aged children we would recommend using </a:t>
            </a:r>
            <a:r>
              <a:rPr lang="en-GB" sz="1000" b="1" dirty="0">
                <a:solidFill>
                  <a:srgbClr val="FF0000"/>
                </a:solidFill>
                <a:latin typeface="Gill Sans MT" panose="020B0502020104020203" pitchFamily="34" charset="0"/>
                <a:ea typeface="Verdana" panose="020B0604030504040204" pitchFamily="34" charset="0"/>
                <a:cs typeface="Verdana" panose="020B0604030504040204" pitchFamily="34" charset="0"/>
              </a:rPr>
              <a:t>YouTube Kids </a:t>
            </a:r>
            <a:r>
              <a:rPr lang="en-GB" sz="1000" dirty="0">
                <a:latin typeface="Gill Sans MT" panose="020B0502020104020203" pitchFamily="34" charset="0"/>
                <a:ea typeface="Verdana" panose="020B0604030504040204" pitchFamily="34" charset="0"/>
                <a:cs typeface="Verdana" panose="020B0604030504040204" pitchFamily="34" charset="0"/>
              </a:rPr>
              <a:t>– this is a separate app made for children under 13 which allows a safer and simpler experience for them to explore. The app also has a parent-supervised experience to help guide your kids on their journey. </a:t>
            </a:r>
            <a:r>
              <a:rPr lang="en-GB" sz="1000" b="0" i="0" dirty="0">
                <a:solidFill>
                  <a:srgbClr val="253045"/>
                </a:solidFill>
                <a:effectLst/>
                <a:latin typeface="Gill Sans MT" panose="020B0502020104020203" pitchFamily="34" charset="0"/>
              </a:rPr>
              <a:t>Check out the </a:t>
            </a:r>
            <a:r>
              <a:rPr lang="en-GB" sz="1000" b="0" i="0" u="none" strike="noStrike" dirty="0">
                <a:solidFill>
                  <a:srgbClr val="FF3365"/>
                </a:solidFill>
                <a:effectLst/>
                <a:latin typeface="Gill Sans MT" panose="020B0502020104020203" pitchFamily="34" charset="0"/>
                <a:hlinkClick r:id="rId5"/>
              </a:rPr>
              <a:t>YouTube Kids app parental control guide</a:t>
            </a:r>
            <a:r>
              <a:rPr lang="en-GB" sz="1000" b="0" i="0" dirty="0">
                <a:solidFill>
                  <a:srgbClr val="253045"/>
                </a:solidFill>
                <a:effectLst/>
                <a:latin typeface="Gill Sans MT" panose="020B0502020104020203" pitchFamily="34" charset="0"/>
              </a:rPr>
              <a:t> for more information.</a:t>
            </a:r>
          </a:p>
          <a:p>
            <a:endParaRPr lang="en-GB" sz="400" dirty="0">
              <a:latin typeface="Gill Sans MT" panose="020B0502020104020203" pitchFamily="34" charset="0"/>
              <a:ea typeface="Verdana" panose="020B0604030504040204" pitchFamily="34" charset="0"/>
              <a:cs typeface="Verdana" panose="020B0604030504040204" pitchFamily="34" charset="0"/>
            </a:endParaRPr>
          </a:p>
          <a:p>
            <a:r>
              <a:rPr lang="en-GB" sz="1200" b="1" dirty="0">
                <a:solidFill>
                  <a:srgbClr val="0070C0"/>
                </a:solidFill>
                <a:latin typeface="Gill Sans MT" panose="020B0502020104020203" pitchFamily="34" charset="0"/>
                <a:ea typeface="Verdana" panose="020B0604030504040204" pitchFamily="34" charset="0"/>
                <a:cs typeface="Verdana" panose="020B0604030504040204" pitchFamily="34" charset="0"/>
              </a:rPr>
              <a:t>Here Internet Matters’ YouTubing tips</a:t>
            </a:r>
          </a:p>
          <a:p>
            <a:pPr marL="171450" indent="-171450" algn="l" fontAlgn="base">
              <a:buFont typeface="Arial" panose="020B0604020202020204" pitchFamily="34" charset="0"/>
              <a:buChar char="•"/>
            </a:pPr>
            <a:r>
              <a:rPr lang="en-GB" sz="1000" b="0" i="0" dirty="0">
                <a:solidFill>
                  <a:srgbClr val="253045"/>
                </a:solidFill>
                <a:effectLst/>
                <a:latin typeface="Gill Sans MT" panose="020B0502020104020203" pitchFamily="34" charset="0"/>
              </a:rPr>
              <a:t>Have regular conversations with your children about their on and offline activities and know </a:t>
            </a:r>
            <a:r>
              <a:rPr lang="en-GB" sz="1000" b="0" i="0" u="none" strike="noStrike" dirty="0">
                <a:solidFill>
                  <a:srgbClr val="FF3365"/>
                </a:solidFill>
                <a:effectLst/>
                <a:latin typeface="Gill Sans MT" panose="020B0502020104020203" pitchFamily="34" charset="0"/>
                <a:hlinkClick r:id="rId6"/>
              </a:rPr>
              <a:t>where and how they can get help</a:t>
            </a:r>
            <a:r>
              <a:rPr lang="en-GB" sz="1000" b="0" i="0" dirty="0">
                <a:solidFill>
                  <a:srgbClr val="253045"/>
                </a:solidFill>
                <a:effectLst/>
                <a:latin typeface="Gill Sans MT" panose="020B0502020104020203" pitchFamily="34" charset="0"/>
              </a:rPr>
              <a:t> if they should see anything that upsets them.</a:t>
            </a:r>
          </a:p>
          <a:p>
            <a:pPr marL="171450" indent="-171450" algn="l" fontAlgn="base">
              <a:buFont typeface="Arial" panose="020B0604020202020204" pitchFamily="34" charset="0"/>
              <a:buChar char="•"/>
            </a:pPr>
            <a:r>
              <a:rPr lang="en-GB" sz="1000" b="0" i="0" dirty="0">
                <a:solidFill>
                  <a:srgbClr val="253045"/>
                </a:solidFill>
                <a:effectLst/>
                <a:latin typeface="Gill Sans MT" panose="020B0502020104020203" pitchFamily="34" charset="0"/>
              </a:rPr>
              <a:t>Does your child have a YouTube channel? If yes, do you watched their videos? Do you know what they are posting?</a:t>
            </a:r>
          </a:p>
          <a:p>
            <a:pPr marL="171450" indent="-171450" algn="l" fontAlgn="base">
              <a:buFont typeface="Arial" panose="020B0604020202020204" pitchFamily="34" charset="0"/>
              <a:buChar char="•"/>
            </a:pPr>
            <a:r>
              <a:rPr lang="en-GB" sz="1000" b="0" i="0" dirty="0">
                <a:solidFill>
                  <a:srgbClr val="253045"/>
                </a:solidFill>
                <a:effectLst/>
                <a:latin typeface="Gill Sans MT" panose="020B0502020104020203" pitchFamily="34" charset="0"/>
              </a:rPr>
              <a:t>Watch and enjoy YouTube shows together with your child to help them make sense of themes they don’t understand and gauge what content will be beneficial for their overall wellbeing.</a:t>
            </a:r>
          </a:p>
          <a:p>
            <a:pPr marL="171450" indent="-171450" algn="l" fontAlgn="base">
              <a:buFont typeface="Arial" panose="020B0604020202020204" pitchFamily="34" charset="0"/>
              <a:buChar char="•"/>
            </a:pPr>
            <a:r>
              <a:rPr lang="en-GB" sz="1000" b="0" i="0" dirty="0">
                <a:solidFill>
                  <a:srgbClr val="253045"/>
                </a:solidFill>
                <a:effectLst/>
                <a:latin typeface="Gill Sans MT" panose="020B0502020104020203" pitchFamily="34" charset="0"/>
              </a:rPr>
              <a:t>Use </a:t>
            </a:r>
            <a:r>
              <a:rPr lang="en-GB" sz="1000" b="0" i="0" u="none" strike="noStrike" dirty="0">
                <a:solidFill>
                  <a:srgbClr val="FF3365"/>
                </a:solidFill>
                <a:effectLst/>
                <a:latin typeface="Gill Sans MT" panose="020B0502020104020203" pitchFamily="34" charset="0"/>
                <a:hlinkClick r:id="rId7"/>
              </a:rPr>
              <a:t>Supervised Experiences</a:t>
            </a:r>
            <a:r>
              <a:rPr lang="en-GB" sz="1000" b="0" i="0" dirty="0">
                <a:solidFill>
                  <a:srgbClr val="253045"/>
                </a:solidFill>
                <a:effectLst/>
                <a:latin typeface="Gill Sans MT" panose="020B0502020104020203" pitchFamily="34" charset="0"/>
              </a:rPr>
              <a:t> if your child is using the main YouTube platform.</a:t>
            </a:r>
          </a:p>
          <a:p>
            <a:pPr marL="171450" indent="-171450" algn="l" fontAlgn="base">
              <a:buFont typeface="Arial" panose="020B0604020202020204" pitchFamily="34" charset="0"/>
              <a:buChar char="•"/>
            </a:pPr>
            <a:r>
              <a:rPr lang="en-GB" sz="1000" b="0" i="0" dirty="0">
                <a:solidFill>
                  <a:srgbClr val="253045"/>
                </a:solidFill>
                <a:effectLst/>
                <a:latin typeface="Gill Sans MT" panose="020B0502020104020203" pitchFamily="34" charset="0"/>
              </a:rPr>
              <a:t>Try the </a:t>
            </a:r>
            <a:r>
              <a:rPr lang="en-GB" sz="1000" b="0" i="0" u="none" strike="noStrike" dirty="0">
                <a:solidFill>
                  <a:srgbClr val="FF3365"/>
                </a:solidFill>
                <a:effectLst/>
                <a:latin typeface="Gill Sans MT" panose="020B0502020104020203" pitchFamily="34" charset="0"/>
                <a:hlinkClick r:id="rId5"/>
              </a:rPr>
              <a:t>YouTube Kids app</a:t>
            </a:r>
            <a:r>
              <a:rPr lang="en-GB" sz="1000" b="0" i="0" dirty="0">
                <a:solidFill>
                  <a:srgbClr val="253045"/>
                </a:solidFill>
                <a:effectLst/>
                <a:latin typeface="Gill Sans MT" panose="020B0502020104020203" pitchFamily="34" charset="0"/>
              </a:rPr>
              <a:t> if you have children under 13.</a:t>
            </a:r>
          </a:p>
          <a:p>
            <a:pPr marL="171450" indent="-171450" algn="l" fontAlgn="base">
              <a:buFont typeface="Arial" panose="020B0604020202020204" pitchFamily="34" charset="0"/>
              <a:buChar char="•"/>
            </a:pPr>
            <a:r>
              <a:rPr lang="en-GB" sz="1000" b="0" i="0" u="none" strike="noStrike" dirty="0">
                <a:solidFill>
                  <a:srgbClr val="FF3365"/>
                </a:solidFill>
                <a:effectLst/>
                <a:latin typeface="Gill Sans MT" panose="020B0502020104020203" pitchFamily="34" charset="0"/>
                <a:hlinkClick r:id="rId8"/>
              </a:rPr>
              <a:t>Google Family Link</a:t>
            </a:r>
            <a:r>
              <a:rPr lang="en-GB" sz="1000" b="0" i="0" dirty="0">
                <a:solidFill>
                  <a:srgbClr val="253045"/>
                </a:solidFill>
                <a:effectLst/>
                <a:latin typeface="Gill Sans MT" panose="020B0502020104020203" pitchFamily="34" charset="0"/>
              </a:rPr>
              <a:t> is great to use for other parental controls.</a:t>
            </a:r>
          </a:p>
          <a:p>
            <a:pPr marL="171450" indent="-171450" algn="l" fontAlgn="base">
              <a:buFont typeface="Arial" panose="020B0604020202020204" pitchFamily="34" charset="0"/>
              <a:buChar char="•"/>
            </a:pPr>
            <a:r>
              <a:rPr lang="en-GB" sz="1000" b="0" i="0" dirty="0">
                <a:solidFill>
                  <a:srgbClr val="253045"/>
                </a:solidFill>
                <a:effectLst/>
                <a:latin typeface="Gill Sans MT" panose="020B0502020104020203" pitchFamily="34" charset="0"/>
              </a:rPr>
              <a:t>Use </a:t>
            </a:r>
            <a:r>
              <a:rPr lang="en-GB" sz="1000" b="0" i="0" u="none" strike="noStrike" dirty="0">
                <a:solidFill>
                  <a:srgbClr val="FF3365"/>
                </a:solidFill>
                <a:effectLst/>
                <a:latin typeface="Gill Sans MT" panose="020B0502020104020203" pitchFamily="34" charset="0"/>
                <a:hlinkClick r:id="rId9"/>
              </a:rPr>
              <a:t>Google </a:t>
            </a:r>
            <a:r>
              <a:rPr lang="en-GB" sz="1000" b="0" i="0" u="none" strike="noStrike" dirty="0" err="1">
                <a:solidFill>
                  <a:srgbClr val="FF3365"/>
                </a:solidFill>
                <a:effectLst/>
                <a:latin typeface="Gill Sans MT" panose="020B0502020104020203" pitchFamily="34" charset="0"/>
                <a:hlinkClick r:id="rId9"/>
              </a:rPr>
              <a:t>SafeSearch</a:t>
            </a:r>
            <a:r>
              <a:rPr lang="en-GB" sz="1000" b="0" i="0" dirty="0">
                <a:solidFill>
                  <a:srgbClr val="253045"/>
                </a:solidFill>
                <a:effectLst/>
                <a:latin typeface="Gill Sans MT" panose="020B0502020104020203" pitchFamily="34" charset="0"/>
              </a:rPr>
              <a:t> which filters inappropriate search results.</a:t>
            </a:r>
          </a:p>
          <a:p>
            <a:pPr marL="171450" indent="-171450" algn="l" fontAlgn="base">
              <a:buFont typeface="Arial" panose="020B0604020202020204" pitchFamily="34" charset="0"/>
              <a:buChar char="•"/>
            </a:pPr>
            <a:r>
              <a:rPr lang="en-GB" sz="1000" b="0" i="0" u="none" strike="noStrike" dirty="0">
                <a:solidFill>
                  <a:srgbClr val="FF3365"/>
                </a:solidFill>
                <a:effectLst/>
                <a:latin typeface="Gill Sans MT" panose="020B0502020104020203" pitchFamily="34" charset="0"/>
                <a:hlinkClick r:id="rId10"/>
              </a:rPr>
              <a:t>Report</a:t>
            </a:r>
            <a:r>
              <a:rPr lang="en-GB" sz="1000" b="0" i="0" dirty="0">
                <a:solidFill>
                  <a:srgbClr val="253045"/>
                </a:solidFill>
                <a:effectLst/>
                <a:latin typeface="Gill Sans MT" panose="020B0502020104020203" pitchFamily="34" charset="0"/>
              </a:rPr>
              <a:t> any harmful content.</a:t>
            </a:r>
          </a:p>
          <a:p>
            <a:endParaRPr lang="en-GB" sz="1050" dirty="0">
              <a:latin typeface="Gill Sans MT" panose="020B0502020104020203" pitchFamily="34" charset="0"/>
              <a:ea typeface="Verdana" panose="020B0604030504040204" pitchFamily="34" charset="0"/>
              <a:cs typeface="Verdana" panose="020B0604030504040204" pitchFamily="34" charset="0"/>
            </a:endParaRPr>
          </a:p>
          <a:p>
            <a:r>
              <a:rPr lang="en-GB" sz="1000" dirty="0">
                <a:latin typeface="Gill Sans MT" panose="020B0502020104020203" pitchFamily="34" charset="0"/>
                <a:ea typeface="Verdana" panose="020B0604030504040204" pitchFamily="34" charset="0"/>
                <a:cs typeface="Verdana" panose="020B0604030504040204" pitchFamily="34" charset="0"/>
              </a:rPr>
              <a:t>For more information follow the link below</a:t>
            </a:r>
          </a:p>
          <a:p>
            <a:r>
              <a:rPr lang="en-GB" sz="1050" dirty="0">
                <a:latin typeface="Gill Sans MT" panose="020B0502020104020203" pitchFamily="34" charset="0"/>
                <a:ea typeface="Verdana" panose="020B0604030504040204" pitchFamily="34" charset="0"/>
                <a:cs typeface="Verdana" panose="020B0604030504040204" pitchFamily="34" charset="0"/>
                <a:hlinkClick r:id="rId11"/>
              </a:rPr>
              <a:t>https://www.internetmatters.org/hub/guidance/youtube-tips-and-tricks-to-keep-your-children-entertained-and-safe/</a:t>
            </a:r>
            <a:r>
              <a:rPr lang="en-GB" sz="1050" dirty="0">
                <a:latin typeface="Gill Sans MT" panose="020B0502020104020203" pitchFamily="34" charset="0"/>
                <a:ea typeface="Verdana" panose="020B0604030504040204" pitchFamily="34" charset="0"/>
                <a:cs typeface="Verdana" panose="020B0604030504040204" pitchFamily="34" charset="0"/>
              </a:rPr>
              <a:t> </a:t>
            </a:r>
          </a:p>
          <a:p>
            <a:endParaRPr lang="en-GB" sz="500" dirty="0">
              <a:latin typeface="Gill Sans MT" panose="020B0502020104020203" pitchFamily="34" charset="0"/>
              <a:ea typeface="Verdana" panose="020B0604030504040204" pitchFamily="34" charset="0"/>
              <a:cs typeface="Verdana" panose="020B0604030504040204" pitchFamily="34" charset="0"/>
            </a:endParaRPr>
          </a:p>
          <a:p>
            <a:r>
              <a:rPr lang="en-GB" sz="1000" b="1" dirty="0">
                <a:latin typeface="Gill Sans MT" panose="020B0502020104020203" pitchFamily="34" charset="0"/>
                <a:ea typeface="Verdana" panose="020B0604030504040204" pitchFamily="34" charset="0"/>
                <a:cs typeface="Verdana" panose="020B0604030504040204" pitchFamily="34" charset="0"/>
              </a:rPr>
              <a:t>Supervise their online activity: </a:t>
            </a:r>
            <a:r>
              <a:rPr lang="en-GB" sz="1000" dirty="0">
                <a:latin typeface="Gill Sans MT" panose="020B0502020104020203" pitchFamily="34" charset="0"/>
                <a:ea typeface="Verdana" panose="020B0604030504040204" pitchFamily="34" charset="0"/>
                <a:cs typeface="Verdana" panose="020B0604030504040204" pitchFamily="34" charset="0"/>
              </a:rPr>
              <a:t>Keep the devices your child uses in communal areas of the house such as the living room or kitchen, where an adult is able to supervise. Primary-age children should not access the internet in private spaces alone, such as in a bedroom or bathroom. </a:t>
            </a:r>
          </a:p>
          <a:p>
            <a:endParaRPr lang="en-GB" sz="500" dirty="0">
              <a:latin typeface="Gill Sans MT" panose="020B0502020104020203" pitchFamily="34" charset="0"/>
              <a:ea typeface="Verdana" panose="020B0604030504040204" pitchFamily="34" charset="0"/>
              <a:cs typeface="Verdana" panose="020B0604030504040204" pitchFamily="34" charset="0"/>
            </a:endParaRPr>
          </a:p>
          <a:p>
            <a:r>
              <a:rPr lang="en-GB" sz="1000" b="1" dirty="0">
                <a:latin typeface="Gill Sans MT" panose="020B0502020104020203" pitchFamily="34" charset="0"/>
                <a:ea typeface="Verdana" panose="020B0604030504040204" pitchFamily="34" charset="0"/>
                <a:cs typeface="Verdana" panose="020B0604030504040204" pitchFamily="34" charset="0"/>
              </a:rPr>
              <a:t>Make sure they know where to go for support</a:t>
            </a:r>
            <a:r>
              <a:rPr lang="en-GB" sz="1000" dirty="0">
                <a:latin typeface="Gill Sans MT" panose="020B0502020104020203" pitchFamily="34" charset="0"/>
                <a:ea typeface="Verdana" panose="020B0604030504040204" pitchFamily="34" charset="0"/>
                <a:cs typeface="Verdana" panose="020B0604030504040204" pitchFamily="34" charset="0"/>
              </a:rPr>
              <a:t>: Remind your child they can always speak to you or an adult they trust if anything happens online that makes them feel worried or upset.</a:t>
            </a:r>
          </a:p>
          <a:p>
            <a:endParaRPr lang="en-GB" sz="1050" dirty="0">
              <a:latin typeface="Gill Sans MT" panose="020B0502020104020203" pitchFamily="34" charset="0"/>
              <a:ea typeface="Verdana" panose="020B0604030504040204" pitchFamily="34" charset="0"/>
              <a:cs typeface="Verdana" panose="020B0604030504040204" pitchFamily="34" charset="0"/>
            </a:endParaRPr>
          </a:p>
          <a:p>
            <a:endParaRPr lang="en-GB" sz="1050" dirty="0">
              <a:latin typeface="Gill Sans MT" panose="020B0502020104020203" pitchFamily="34" charset="0"/>
              <a:ea typeface="Verdana" panose="020B0604030504040204" pitchFamily="34" charset="0"/>
              <a:cs typeface="Verdana" panose="020B0604030504040204" pitchFamily="34" charset="0"/>
            </a:endParaRPr>
          </a:p>
          <a:p>
            <a:endParaRPr lang="en-GB" sz="1050" dirty="0">
              <a:latin typeface="Gill Sans MT" panose="020B0502020104020203" pitchFamily="34" charset="0"/>
              <a:ea typeface="Verdana" panose="020B0604030504040204" pitchFamily="34" charset="0"/>
              <a:cs typeface="Verdana" panose="020B0604030504040204" pitchFamily="34" charset="0"/>
            </a:endParaRPr>
          </a:p>
          <a:p>
            <a:endParaRPr lang="en-GB" sz="1050" dirty="0">
              <a:latin typeface="Gill Sans MT" panose="020B0502020104020203" pitchFamily="34" charset="0"/>
              <a:ea typeface="Verdana" panose="020B0604030504040204" pitchFamily="34" charset="0"/>
              <a:cs typeface="Verdana" panose="020B0604030504040204" pitchFamily="34" charset="0"/>
            </a:endParaRPr>
          </a:p>
        </p:txBody>
      </p:sp>
      <p:pic>
        <p:nvPicPr>
          <p:cNvPr id="15" name="Picture 14" descr="Qr code&#10;&#10;Description automatically generated">
            <a:extLst>
              <a:ext uri="{FF2B5EF4-FFF2-40B4-BE49-F238E27FC236}">
                <a16:creationId xmlns:a16="http://schemas.microsoft.com/office/drawing/2014/main" id="{29FD1597-75B4-A565-1808-206724B1549B}"/>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577745" y="7696200"/>
            <a:ext cx="866774" cy="866774"/>
          </a:xfrm>
          <a:prstGeom prst="rect">
            <a:avLst/>
          </a:prstGeom>
        </p:spPr>
      </p:pic>
      <p:pic>
        <p:nvPicPr>
          <p:cNvPr id="1028" name="Picture 4" descr="Staying safe online | Internet safety tips | Kids Helpline">
            <a:extLst>
              <a:ext uri="{FF2B5EF4-FFF2-40B4-BE49-F238E27FC236}">
                <a16:creationId xmlns:a16="http://schemas.microsoft.com/office/drawing/2014/main" id="{2A397CD6-3860-918C-0D8E-98F6A305C18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4749" y="76346"/>
            <a:ext cx="1543050" cy="8862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7F79F960-AAB9-3BAD-0BD5-A9B0491D3483}"/>
              </a:ext>
            </a:extLst>
          </p:cNvPr>
          <p:cNvPicPr>
            <a:picLocks noChangeAspect="1"/>
          </p:cNvPicPr>
          <p:nvPr/>
        </p:nvPicPr>
        <p:blipFill>
          <a:blip r:embed="rId14"/>
          <a:stretch>
            <a:fillRect/>
          </a:stretch>
        </p:blipFill>
        <p:spPr>
          <a:xfrm>
            <a:off x="236452" y="1109120"/>
            <a:ext cx="1304925" cy="686138"/>
          </a:xfrm>
          <a:prstGeom prst="rect">
            <a:avLst/>
          </a:prstGeom>
        </p:spPr>
      </p:pic>
      <p:pic>
        <p:nvPicPr>
          <p:cNvPr id="1030" name="Picture 6" descr="Is YouTube Kids safe for kids? Digital Safety Guide for parents | Qustodio">
            <a:extLst>
              <a:ext uri="{FF2B5EF4-FFF2-40B4-BE49-F238E27FC236}">
                <a16:creationId xmlns:a16="http://schemas.microsoft.com/office/drawing/2014/main" id="{9FE0D861-F558-ACCB-66CF-7D0D7F0E84F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91425" y="1109120"/>
            <a:ext cx="1172817" cy="68613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e Internet Awesome - A Program to Teach Kids Online Safety">
            <a:extLst>
              <a:ext uri="{FF2B5EF4-FFF2-40B4-BE49-F238E27FC236}">
                <a16:creationId xmlns:a16="http://schemas.microsoft.com/office/drawing/2014/main" id="{A80B5F70-F3DD-4CA7-5B32-238B0DFD092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60870" y="8693736"/>
            <a:ext cx="576627" cy="93701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7CADA67-DF33-4A7E-BB3B-38D18573D48B}"/>
              </a:ext>
            </a:extLst>
          </p:cNvPr>
          <p:cNvSpPr txBox="1"/>
          <p:nvPr/>
        </p:nvSpPr>
        <p:spPr>
          <a:xfrm>
            <a:off x="6134100" y="8685193"/>
            <a:ext cx="593128" cy="954107"/>
          </a:xfrm>
          <a:prstGeom prst="rect">
            <a:avLst/>
          </a:prstGeom>
          <a:noFill/>
        </p:spPr>
        <p:txBody>
          <a:bodyPr wrap="square" rtlCol="0">
            <a:spAutoFit/>
          </a:bodyPr>
          <a:lstStyle/>
          <a:p>
            <a:r>
              <a:rPr lang="en-GB" sz="700" dirty="0">
                <a:latin typeface="Gill Sans MT" panose="020B0502020104020203" pitchFamily="34" charset="0"/>
              </a:rPr>
              <a:t>Visit Google’s </a:t>
            </a:r>
            <a:r>
              <a:rPr lang="en-GB" sz="700" dirty="0" err="1">
                <a:latin typeface="Gill Sans MT" panose="020B0502020104020203" pitchFamily="34" charset="0"/>
              </a:rPr>
              <a:t>Interland</a:t>
            </a:r>
            <a:r>
              <a:rPr lang="en-GB" sz="700" dirty="0">
                <a:latin typeface="Gill Sans MT" panose="020B0502020104020203" pitchFamily="34" charset="0"/>
              </a:rPr>
              <a:t> to play fun games as a family to be internet awesome</a:t>
            </a:r>
          </a:p>
        </p:txBody>
      </p:sp>
      <p:sp>
        <p:nvSpPr>
          <p:cNvPr id="18" name="TextBox 17">
            <a:extLst>
              <a:ext uri="{FF2B5EF4-FFF2-40B4-BE49-F238E27FC236}">
                <a16:creationId xmlns:a16="http://schemas.microsoft.com/office/drawing/2014/main" id="{A13A6AE0-1F13-62BB-0441-E22D63E3FF80}"/>
              </a:ext>
            </a:extLst>
          </p:cNvPr>
          <p:cNvSpPr txBox="1"/>
          <p:nvPr/>
        </p:nvSpPr>
        <p:spPr>
          <a:xfrm>
            <a:off x="5164265" y="9659119"/>
            <a:ext cx="1721946" cy="246221"/>
          </a:xfrm>
          <a:prstGeom prst="rect">
            <a:avLst/>
          </a:prstGeom>
          <a:noFill/>
        </p:spPr>
        <p:txBody>
          <a:bodyPr wrap="none" rtlCol="0">
            <a:spAutoFit/>
          </a:bodyPr>
          <a:lstStyle/>
          <a:p>
            <a:r>
              <a:rPr lang="en-GB" sz="500" dirty="0">
                <a:latin typeface="Gill Sans MT" panose="020B0502020104020203" pitchFamily="34" charset="0"/>
                <a:hlinkClick r:id="rId17"/>
              </a:rPr>
              <a:t>https://beinternetawesome.withgoogle.com/en_us/interland</a:t>
            </a:r>
            <a:endParaRPr lang="en-GB" sz="500" dirty="0">
              <a:latin typeface="Gill Sans MT" panose="020B0502020104020203" pitchFamily="34" charset="0"/>
            </a:endParaRPr>
          </a:p>
          <a:p>
            <a:endParaRPr lang="en-GB" sz="500" dirty="0">
              <a:latin typeface="Gill Sans MT" panose="020B0502020104020203" pitchFamily="34" charset="0"/>
            </a:endParaRPr>
          </a:p>
        </p:txBody>
      </p:sp>
      <p:pic>
        <p:nvPicPr>
          <p:cNvPr id="2050" name="Picture 2" descr="Childnet's new website and refreshed brand is unveiled! | Childnet">
            <a:extLst>
              <a:ext uri="{FF2B5EF4-FFF2-40B4-BE49-F238E27FC236}">
                <a16:creationId xmlns:a16="http://schemas.microsoft.com/office/drawing/2014/main" id="{5F6BD861-71D7-7351-2E39-4B90197BD07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02082" y="3964129"/>
            <a:ext cx="1270830" cy="465857"/>
          </a:xfrm>
          <a:prstGeom prst="rect">
            <a:avLst/>
          </a:prstGeom>
          <a:noFill/>
          <a:ln w="28575">
            <a:solidFill>
              <a:srgbClr val="FFC000"/>
            </a:solidFill>
          </a:ln>
          <a:extLst>
            <a:ext uri="{909E8E84-426E-40DD-AFC4-6F175D3DCCD1}">
              <a14:hiddenFill xmlns:a14="http://schemas.microsoft.com/office/drawing/2010/main">
                <a:solidFill>
                  <a:srgbClr val="FFFFFF"/>
                </a:solidFill>
              </a14:hiddenFill>
            </a:ext>
          </a:extLst>
        </p:spPr>
      </p:pic>
      <p:pic>
        <p:nvPicPr>
          <p:cNvPr id="6" name="Picture 2" descr="Online Safety at Clover Hill | Clover Hill Primary School">
            <a:extLst>
              <a:ext uri="{FF2B5EF4-FFF2-40B4-BE49-F238E27FC236}">
                <a16:creationId xmlns:a16="http://schemas.microsoft.com/office/drawing/2014/main" id="{AA4BF721-0E14-A054-24FB-406752CBC546}"/>
              </a:ext>
            </a:extLst>
          </p:cNvPr>
          <p:cNvPicPr>
            <a:picLocks noGrp="1" noRot="1" noChangeAspect="1" noMove="1" noResize="1" noEditPoints="1" noAdjustHandles="1" noChangeArrowheads="1" noChangeShapeType="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087772" y="7987577"/>
            <a:ext cx="2879891" cy="1618605"/>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442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4">
            <a:extLst>
              <a:ext uri="{FF2B5EF4-FFF2-40B4-BE49-F238E27FC236}">
                <a16:creationId xmlns:a16="http://schemas.microsoft.com/office/drawing/2014/main" id="{40AA4712-F96D-4E0B-AD36-B818BC95550E}"/>
              </a:ext>
            </a:extLst>
          </p:cNvPr>
          <p:cNvSpPr>
            <a:spLocks noGrp="1" noRot="1" noMove="1" noResize="1" noEditPoints="1" noAdjustHandles="1" noChangeArrowheads="1" noChangeShapeType="1"/>
          </p:cNvSpPr>
          <p:nvPr/>
        </p:nvSpPr>
        <p:spPr bwMode="auto">
          <a:xfrm>
            <a:off x="0" y="325272"/>
            <a:ext cx="1858316" cy="9580728"/>
          </a:xfrm>
          <a:prstGeom prst="rect">
            <a:avLst/>
          </a:prstGeom>
          <a:solidFill>
            <a:schemeClr val="tx2">
              <a:lumMod val="20000"/>
              <a:lumOff val="80000"/>
              <a:alpha val="34902"/>
            </a:schemeClr>
          </a:solidFill>
          <a:ln w="28575">
            <a:solidFill>
              <a:srgbClr val="002060"/>
            </a:solidFill>
          </a:ln>
        </p:spPr>
        <p:txBody>
          <a:bodyPr rot="0" vert="horz" wrap="square" lIns="182880" tIns="182880" rIns="182880" bIns="182880" anchor="t" anchorCtr="0" upright="1">
            <a:noAutofit/>
          </a:bodyPr>
          <a:lstStyle/>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p>
          <a:p>
            <a:pPr>
              <a:lnSpc>
                <a:spcPct val="107000"/>
              </a:lnSpc>
              <a:spcAft>
                <a:spcPts val="12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Useful Acronyms &amp; Vocabulary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508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CAMHS:</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Child and Adolescent Mental Health Services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My Concern</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 Safeguarding record system (safeguarding and child protection software for schools used at WGES).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EHA:</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Early Help Assessment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SEND:</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Special Educational Needs &amp; Disabilities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9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Safeguarding Information at WGES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900" dirty="0">
                <a:effectLst/>
                <a:latin typeface="Gill Sans MT" panose="020B0502020104020203" pitchFamily="34" charset="0"/>
                <a:ea typeface="Arial" panose="020B0604020202020204" pitchFamily="34" charset="0"/>
                <a:cs typeface="Times New Roman" panose="02020603050405020304" pitchFamily="18" charset="0"/>
              </a:rPr>
              <a:t>We have a wealth of information on our school website for parents to access, including important documents and contact details.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900" dirty="0">
                <a:effectLst/>
                <a:latin typeface="Gill Sans MT" panose="020B0502020104020203" pitchFamily="34" charset="0"/>
                <a:ea typeface="Arial" panose="020B0604020202020204" pitchFamily="34" charset="0"/>
                <a:cs typeface="Times New Roman" panose="02020603050405020304" pitchFamily="18" charset="0"/>
              </a:rPr>
              <a:t>Please visit </a:t>
            </a:r>
            <a:r>
              <a:rPr lang="en-GB" sz="9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hlinkClick r:id="rId2"/>
              </a:rPr>
              <a:t>www.williamgilbertend.derbyshire.sch.uk</a:t>
            </a:r>
            <a:r>
              <a:rPr lang="en-GB" sz="900" dirty="0">
                <a:effectLst/>
                <a:latin typeface="Gill Sans MT" panose="020B0502020104020203" pitchFamily="34" charset="0"/>
                <a:ea typeface="Arial" panose="020B060402020202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76200">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r>
              <a:rPr lang="en-GB" sz="900" dirty="0">
                <a:effectLst/>
                <a:latin typeface="Gill Sans MT" panose="020B0502020104020203" pitchFamily="34" charset="0"/>
                <a:ea typeface="Arial" panose="020B0604020202020204" pitchFamily="34" charset="0"/>
                <a:cs typeface="Times New Roman" panose="02020603050405020304" pitchFamily="18" charset="0"/>
              </a:rPr>
              <a:t>Scan the QR code below to take you to our </a:t>
            </a:r>
            <a:r>
              <a:rPr lang="en-GB" sz="9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parenting support page for further advice on mental health </a:t>
            </a:r>
          </a:p>
          <a:p>
            <a:pPr marR="12700" algn="ctr">
              <a:lnSpc>
                <a:spcPct val="92000"/>
              </a:lnSpc>
              <a:spcAft>
                <a:spcPts val="800"/>
              </a:spcAft>
            </a:pPr>
            <a:endParaRPr lang="en-GB" sz="900" b="1" dirty="0">
              <a:solidFill>
                <a:srgbClr val="0070C0"/>
              </a:solidFill>
              <a:latin typeface="Gill Sans MT" panose="020B0502020104020203"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endParaRPr lang="en-GB" sz="900" b="1"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endParaRPr lang="en-GB" sz="900" b="1" dirty="0">
              <a:solidFill>
                <a:srgbClr val="0070C0"/>
              </a:solidFill>
              <a:latin typeface="Gill Sans MT" panose="020B0502020104020203"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endParaRPr lang="en-GB" sz="900" b="1"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endParaRPr lang="en-GB" sz="900" b="1" dirty="0">
              <a:solidFill>
                <a:srgbClr val="0070C0"/>
              </a:solidFill>
              <a:latin typeface="Gill Sans MT" panose="020B0502020104020203"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The children’s mental health charity, Place2Be, has launched a new website aimed at helping parents with typical situations they may experience with children.</a:t>
            </a:r>
          </a:p>
          <a:p>
            <a:pPr marR="12700" algn="ctr">
              <a:lnSpc>
                <a:spcPct val="92000"/>
              </a:lnSpc>
              <a:spcAft>
                <a:spcPts val="800"/>
              </a:spcAft>
            </a:pPr>
            <a:endParaRPr lang="en-GB" sz="900" dirty="0">
              <a:latin typeface="Gill Sans MT" panose="020B0502020104020203"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dirty="0">
                <a:effectLst/>
                <a:latin typeface="Gill Sans MT" panose="020B0502020104020203" pitchFamily="34" charset="0"/>
                <a:ea typeface="Calibri" panose="020F0502020204030204" pitchFamily="34" charset="0"/>
                <a:cs typeface="Times New Roman" panose="02020603050405020304" pitchFamily="18" charset="0"/>
              </a:rPr>
              <a:t>The Parenting Smart website can be found here: </a:t>
            </a:r>
            <a:r>
              <a:rPr lang="en-GB" sz="1000" u="sng" dirty="0">
                <a:solidFill>
                  <a:srgbClr val="0563C1"/>
                </a:solidFill>
                <a:effectLst/>
                <a:latin typeface="Gill Sans MT" panose="020B0502020104020203" pitchFamily="34" charset="0"/>
                <a:ea typeface="Calibri" panose="020F0502020204030204" pitchFamily="34" charset="0"/>
                <a:cs typeface="Times New Roman" panose="02020603050405020304" pitchFamily="18" charset="0"/>
                <a:hlinkClick r:id="rId3"/>
              </a:rPr>
              <a:t>https://parentingsmart.place2be.org.uk/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400"/>
              </a:spcBef>
              <a:spcAft>
                <a:spcPts val="1200"/>
              </a:spcAft>
            </a:pPr>
            <a:r>
              <a:rPr lang="en-GB" sz="1200" b="1"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5A8A5C6-45AC-B695-F4A7-5419CE66A8B9}"/>
              </a:ext>
            </a:extLst>
          </p:cNvPr>
          <p:cNvSpPr>
            <a:spLocks noGrp="1" noRot="1" noMove="1" noResize="1" noEditPoints="1" noAdjustHandles="1" noChangeArrowheads="1" noChangeShapeType="1"/>
          </p:cNvSpPr>
          <p:nvPr/>
        </p:nvSpPr>
        <p:spPr>
          <a:xfrm>
            <a:off x="-7620" y="-41441"/>
            <a:ext cx="1865936" cy="17500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4" name="Picture 3" descr="A picture containing icon&#10;&#10;Description automatically generated">
            <a:extLst>
              <a:ext uri="{FF2B5EF4-FFF2-40B4-BE49-F238E27FC236}">
                <a16:creationId xmlns:a16="http://schemas.microsoft.com/office/drawing/2014/main" id="{5DE15174-7C2A-B4F9-FB74-9A147082FAB0}"/>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544512" y="189547"/>
            <a:ext cx="866775" cy="1370965"/>
          </a:xfrm>
          <a:prstGeom prst="rect">
            <a:avLst/>
          </a:prstGeom>
        </p:spPr>
      </p:pic>
      <p:pic>
        <p:nvPicPr>
          <p:cNvPr id="6" name="Picture 5" descr="Qr code&#10;&#10;Description automatically generated">
            <a:extLst>
              <a:ext uri="{FF2B5EF4-FFF2-40B4-BE49-F238E27FC236}">
                <a16:creationId xmlns:a16="http://schemas.microsoft.com/office/drawing/2014/main" id="{2FD08975-A142-8D3A-5E2F-7E0DE5D5867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798" y="6705204"/>
            <a:ext cx="1029095" cy="1029095"/>
          </a:xfrm>
          <a:prstGeom prst="rect">
            <a:avLst/>
          </a:prstGeom>
          <a:noFill/>
          <a:ln>
            <a:noFill/>
          </a:ln>
        </p:spPr>
      </p:pic>
      <p:sp>
        <p:nvSpPr>
          <p:cNvPr id="7" name="Text Box 10">
            <a:extLst>
              <a:ext uri="{FF2B5EF4-FFF2-40B4-BE49-F238E27FC236}">
                <a16:creationId xmlns:a16="http://schemas.microsoft.com/office/drawing/2014/main" id="{A915999E-7A41-7C5B-C02D-F219BB64FBE2}"/>
              </a:ext>
            </a:extLst>
          </p:cNvPr>
          <p:cNvSpPr txBox="1">
            <a:spLocks noGrp="1" noRot="1" noMove="1" noResize="1" noEditPoints="1" noAdjustHandles="1" noChangeArrowheads="1" noChangeShapeType="1"/>
          </p:cNvSpPr>
          <p:nvPr/>
        </p:nvSpPr>
        <p:spPr>
          <a:xfrm>
            <a:off x="1963420" y="2474367"/>
            <a:ext cx="3401084" cy="3304617"/>
          </a:xfrm>
          <a:prstGeom prst="rect">
            <a:avLst/>
          </a:prstGeom>
          <a:solidFill>
            <a:schemeClr val="accent1">
              <a:lumMod val="20000"/>
              <a:lumOff val="80000"/>
            </a:schemeClr>
          </a:solidFill>
          <a:ln w="28575">
            <a:solidFill>
              <a:srgbClr val="00206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At William Gilbert Primary School and Nursery we:</a:t>
            </a:r>
          </a:p>
          <a:p>
            <a:pPr marL="171450" indent="-171450">
              <a:lnSpc>
                <a:spcPct val="107000"/>
              </a:lnSpc>
              <a:buFont typeface="Arial" panose="020B0604020202020204" pitchFamily="34" charset="0"/>
              <a:buChar char="•"/>
            </a:pPr>
            <a:r>
              <a:rPr lang="en-GB" sz="1000" dirty="0">
                <a:effectLst/>
                <a:latin typeface="Gill Sans MT" panose="020B0502020104020203" pitchFamily="34" charset="0"/>
                <a:ea typeface="Arial" panose="020B0604020202020204" pitchFamily="34" charset="0"/>
                <a:cs typeface="Times New Roman" panose="02020603050405020304" pitchFamily="18" charset="0"/>
              </a:rPr>
              <a:t>help children to understand their emotions and feelings better</a:t>
            </a:r>
          </a:p>
          <a:p>
            <a:pPr marL="171450" indent="-171450">
              <a:lnSpc>
                <a:spcPct val="107000"/>
              </a:lnSpc>
              <a:buFont typeface="Arial" panose="020B0604020202020204" pitchFamily="34" charset="0"/>
              <a:buChar char="•"/>
            </a:pPr>
            <a:r>
              <a:rPr lang="en-GB" sz="1000" dirty="0">
                <a:effectLst/>
                <a:latin typeface="Gill Sans MT" panose="020B0502020104020203" pitchFamily="34" charset="0"/>
                <a:ea typeface="Arial" panose="020B0604020202020204" pitchFamily="34" charset="0"/>
                <a:cs typeface="Times New Roman" panose="02020603050405020304" pitchFamily="18" charset="0"/>
              </a:rPr>
              <a:t>help children feel comfortable sharing any concerns or worries</a:t>
            </a:r>
          </a:p>
          <a:p>
            <a:pPr marL="171450" indent="-171450">
              <a:lnSpc>
                <a:spcPct val="107000"/>
              </a:lnSpc>
              <a:buFont typeface="Arial" panose="020B0604020202020204" pitchFamily="34" charset="0"/>
              <a:buChar char="•"/>
            </a:pPr>
            <a:r>
              <a:rPr lang="en-GB" sz="1000" dirty="0">
                <a:effectLst/>
                <a:latin typeface="Gill Sans MT" panose="020B0502020104020203" pitchFamily="34" charset="0"/>
                <a:ea typeface="Arial" panose="020B0604020202020204" pitchFamily="34" charset="0"/>
                <a:cs typeface="Times New Roman" panose="02020603050405020304" pitchFamily="18" charset="0"/>
              </a:rPr>
              <a:t>help children socially to form and maintain relationships</a:t>
            </a:r>
          </a:p>
          <a:p>
            <a:pPr marL="171450" indent="-171450">
              <a:lnSpc>
                <a:spcPct val="107000"/>
              </a:lnSpc>
              <a:buFont typeface="Arial" panose="020B0604020202020204" pitchFamily="34" charset="0"/>
              <a:buChar char="•"/>
            </a:pPr>
            <a:r>
              <a:rPr lang="en-GB" sz="1000" dirty="0">
                <a:effectLst/>
                <a:latin typeface="Gill Sans MT" panose="020B0502020104020203" pitchFamily="34" charset="0"/>
                <a:ea typeface="Arial" panose="020B0604020202020204" pitchFamily="34" charset="0"/>
                <a:cs typeface="Times New Roman" panose="02020603050405020304" pitchFamily="18" charset="0"/>
              </a:rPr>
              <a:t>promote self-esteem and ensure children know that they </a:t>
            </a:r>
            <a:r>
              <a:rPr lang="en-GB" sz="1000" dirty="0">
                <a:latin typeface="Gill Sans MT" panose="020B0502020104020203" pitchFamily="34" charset="0"/>
                <a:ea typeface="Arial" panose="020B0604020202020204" pitchFamily="34" charset="0"/>
                <a:cs typeface="Times New Roman" panose="02020603050405020304" pitchFamily="18" charset="0"/>
              </a:rPr>
              <a:t>are valued</a:t>
            </a:r>
            <a:endParaRPr lang="en-GB" sz="1000" dirty="0">
              <a:effectLst/>
              <a:latin typeface="Gill Sans MT" panose="020B0502020104020203" pitchFamily="34" charset="0"/>
              <a:ea typeface="Arial" panose="020B0604020202020204" pitchFamily="34" charset="0"/>
              <a:cs typeface="Times New Roman" panose="02020603050405020304" pitchFamily="18" charset="0"/>
            </a:endParaRPr>
          </a:p>
          <a:p>
            <a:pPr>
              <a:lnSpc>
                <a:spcPct val="107000"/>
              </a:lnSpc>
            </a:pPr>
            <a:endParaRPr lang="en-GB" sz="600" dirty="0">
              <a:latin typeface="Gill Sans MT" panose="020B0502020104020203" pitchFamily="34" charset="0"/>
              <a:ea typeface="Arial" panose="020B0604020202020204" pitchFamily="34" charset="0"/>
              <a:cs typeface="Times New Roman" panose="02020603050405020304" pitchFamily="18" charset="0"/>
            </a:endParaRPr>
          </a:p>
          <a:p>
            <a:pPr>
              <a:lnSpc>
                <a:spcPct val="107000"/>
              </a:lnSpc>
            </a:pPr>
            <a:r>
              <a:rPr lang="en-GB" sz="900" dirty="0">
                <a:effectLst/>
                <a:latin typeface="Gill Sans MT" panose="020B0502020104020203" pitchFamily="34" charset="0"/>
                <a:ea typeface="Arial" panose="020B0604020202020204" pitchFamily="34" charset="0"/>
                <a:cs typeface="Times New Roman" panose="02020603050405020304" pitchFamily="18" charset="0"/>
              </a:rPr>
              <a:t>Our nurture sessions provide targeted support for children who need help with challenges they are dealing with. As class teachers we encourage self-soothing strategies such as simple breathing techniques. One example you could try at home is ‘Rainbow Breathing</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p>
          <a:p>
            <a:pPr>
              <a:lnSpc>
                <a:spcPct val="107000"/>
              </a:lnSpc>
            </a:pPr>
            <a:endParaRPr lang="en-GB" sz="500" dirty="0">
              <a:effectLst/>
              <a:latin typeface="Gill Sans MT" panose="020B0502020104020203" pitchFamily="34" charset="0"/>
              <a:ea typeface="Arial" panose="020B0604020202020204" pitchFamily="34" charset="0"/>
              <a:cs typeface="Times New Roman" panose="02020603050405020304" pitchFamily="18" charset="0"/>
            </a:endParaRPr>
          </a:p>
          <a:p>
            <a:pPr>
              <a:lnSpc>
                <a:spcPct val="107000"/>
              </a:lnSpc>
              <a:spcAft>
                <a:spcPts val="600"/>
              </a:spcAft>
            </a:pPr>
            <a:r>
              <a:rPr lang="en-GB" sz="900" dirty="0">
                <a:latin typeface="Gill Sans MT" panose="020B0502020104020203" pitchFamily="34" charset="0"/>
                <a:ea typeface="Arial" panose="020B0604020202020204" pitchFamily="34" charset="0"/>
                <a:cs typeface="Times New Roman" panose="02020603050405020304" pitchFamily="18" charset="0"/>
              </a:rPr>
              <a:t>If you are concerned about your child’s mental health and wellbeing please get in touch. We can offer advice and support. Mrs Aston is our Pastoral and Wellbeing lead and can be approached at the school gate or via the school email address </a:t>
            </a:r>
            <a:r>
              <a:rPr lang="en-GB" sz="900" dirty="0">
                <a:latin typeface="Gill Sans MT" panose="020B0502020104020203" pitchFamily="34" charset="0"/>
                <a:ea typeface="Arial" panose="020B0604020202020204" pitchFamily="34" charset="0"/>
                <a:cs typeface="Times New Roman" panose="02020603050405020304" pitchFamily="18" charset="0"/>
                <a:hlinkClick r:id="rId6"/>
              </a:rPr>
              <a:t>enquiries@williamgilbertend.derbyshire.sch.uk</a:t>
            </a:r>
            <a:r>
              <a:rPr lang="en-GB" sz="900" dirty="0">
                <a:latin typeface="Gill Sans MT" panose="020B0502020104020203" pitchFamily="34" charset="0"/>
                <a:ea typeface="Arial" panose="020B0604020202020204" pitchFamily="34" charset="0"/>
                <a:cs typeface="Times New Roman" panose="02020603050405020304" pitchFamily="18" charset="0"/>
              </a:rPr>
              <a:t> Below you can find links to other areas of further reading and support.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ext Box 12">
            <a:extLst>
              <a:ext uri="{FF2B5EF4-FFF2-40B4-BE49-F238E27FC236}">
                <a16:creationId xmlns:a16="http://schemas.microsoft.com/office/drawing/2014/main" id="{027BE1C6-B184-E0EE-E9C3-33E83D769D07}"/>
              </a:ext>
            </a:extLst>
          </p:cNvPr>
          <p:cNvSpPr txBox="1">
            <a:spLocks noGrp="1" noRot="1" noMove="1" noResize="1" noEditPoints="1" noAdjustHandles="1" noChangeArrowheads="1" noChangeShapeType="1"/>
          </p:cNvSpPr>
          <p:nvPr/>
        </p:nvSpPr>
        <p:spPr>
          <a:xfrm>
            <a:off x="3998403" y="6739638"/>
            <a:ext cx="2687323" cy="2211334"/>
          </a:xfrm>
          <a:prstGeom prst="rect">
            <a:avLst/>
          </a:prstGeom>
          <a:solidFill>
            <a:srgbClr val="CCECFF"/>
          </a:solidFill>
          <a:ln w="38100">
            <a:solidFill>
              <a:srgbClr val="00206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b="1"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000" b="1"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rPr>
              <a:t>Parental Support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800" dirty="0">
                <a:solidFill>
                  <a:srgbClr val="000000"/>
                </a:solidFill>
                <a:effectLst/>
                <a:latin typeface="Gill Sans MT" panose="020B0502020104020203" pitchFamily="34" charset="0"/>
                <a:ea typeface="Times New Roman" panose="02020603050405020304" pitchFamily="18" charset="0"/>
              </a:rPr>
              <a:t>We know parenting isn’t always easy. Young Minds have lots of practical advice and tips on supporting your child - from how to encourage your child to open up about their feelings to dealing with mental health services. No matter what</a:t>
            </a:r>
            <a:r>
              <a:rPr lang="en-GB" sz="800" dirty="0">
                <a:solidFill>
                  <a:srgbClr val="000000"/>
                </a:solidFill>
                <a:effectLst/>
                <a:latin typeface="Lato" panose="020F0502020204030203" pitchFamily="34" charset="0"/>
                <a:ea typeface="Times New Roman" panose="02020603050405020304" pitchFamily="18" charset="0"/>
              </a:rPr>
              <a:t> </a:t>
            </a:r>
            <a:r>
              <a:rPr lang="en-GB" sz="800" dirty="0">
                <a:solidFill>
                  <a:srgbClr val="000000"/>
                </a:solidFill>
                <a:effectLst/>
                <a:latin typeface="Gill Sans MT" panose="020B0502020104020203" pitchFamily="34" charset="0"/>
                <a:ea typeface="Times New Roman" panose="02020603050405020304" pitchFamily="18" charset="0"/>
              </a:rPr>
              <a:t>you and your child are going through, things can get better.</a:t>
            </a:r>
            <a:r>
              <a:rPr lang="en-GB" sz="1050" dirty="0">
                <a:latin typeface="Times New Roman" panose="02020603050405020304" pitchFamily="18" charset="0"/>
                <a:ea typeface="Times New Roman" panose="02020603050405020304" pitchFamily="18" charset="0"/>
              </a:rPr>
              <a:t> </a:t>
            </a:r>
            <a:r>
              <a:rPr lang="en-GB" sz="800" dirty="0">
                <a:solidFill>
                  <a:srgbClr val="000000"/>
                </a:solidFill>
                <a:effectLst/>
                <a:latin typeface="Gill Sans MT" panose="020B0502020104020203" pitchFamily="34" charset="0"/>
                <a:ea typeface="Times New Roman" panose="02020603050405020304" pitchFamily="18" charset="0"/>
              </a:rPr>
              <a:t>They also have a Parents Helpline which can provide</a:t>
            </a:r>
            <a:r>
              <a:rPr lang="en-GB" sz="800" dirty="0">
                <a:solidFill>
                  <a:srgbClr val="000000"/>
                </a:solidFill>
                <a:effectLst/>
                <a:latin typeface="Lato" panose="020F0502020204030203" pitchFamily="34" charset="0"/>
                <a:ea typeface="Times New Roman" panose="02020603050405020304" pitchFamily="18" charset="0"/>
              </a:rPr>
              <a:t> </a:t>
            </a:r>
            <a:r>
              <a:rPr lang="en-GB" sz="800" dirty="0">
                <a:solidFill>
                  <a:srgbClr val="000000"/>
                </a:solidFill>
                <a:effectLst/>
                <a:latin typeface="Gill Sans MT" panose="020B0502020104020203" pitchFamily="34" charset="0"/>
                <a:ea typeface="Times New Roman" panose="02020603050405020304" pitchFamily="18" charset="0"/>
              </a:rPr>
              <a:t>advice and support if you're worried about a child or young person.</a:t>
            </a:r>
            <a:endParaRPr lang="en-GB" sz="105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Visit </a:t>
            </a:r>
            <a:r>
              <a:rPr lang="en-GB"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https://www.youngminds.org.uk/parent/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85C97CB7-8BAE-0545-5948-0EC05B82E81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41415" y="6803609"/>
            <a:ext cx="1543685" cy="462915"/>
          </a:xfrm>
          <a:prstGeom prst="rect">
            <a:avLst/>
          </a:prstGeom>
          <a:noFill/>
          <a:ln>
            <a:noFill/>
          </a:ln>
        </p:spPr>
      </p:pic>
      <p:sp>
        <p:nvSpPr>
          <p:cNvPr id="12" name="Text Box 15">
            <a:extLst>
              <a:ext uri="{FF2B5EF4-FFF2-40B4-BE49-F238E27FC236}">
                <a16:creationId xmlns:a16="http://schemas.microsoft.com/office/drawing/2014/main" id="{7538DDDC-18D5-7546-35D1-90D8CE32CA6A}"/>
              </a:ext>
            </a:extLst>
          </p:cNvPr>
          <p:cNvSpPr txBox="1">
            <a:spLocks noGrp="1" noRot="1" noMove="1" noResize="1" noEditPoints="1" noAdjustHandles="1" noChangeArrowheads="1" noChangeShapeType="1"/>
          </p:cNvSpPr>
          <p:nvPr/>
        </p:nvSpPr>
        <p:spPr>
          <a:xfrm>
            <a:off x="1955799" y="102952"/>
            <a:ext cx="3303601" cy="2246626"/>
          </a:xfrm>
          <a:prstGeom prst="rect">
            <a:avLst/>
          </a:prstGeom>
          <a:solidFill>
            <a:schemeClr val="accent1">
              <a:lumMod val="20000"/>
              <a:lumOff val="80000"/>
            </a:schemeClr>
          </a:solidFill>
          <a:ln w="38100">
            <a:solidFill>
              <a:srgbClr val="00206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40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rPr>
              <a:t>M</a:t>
            </a:r>
            <a:r>
              <a:rPr lang="en-GB" sz="120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rPr>
              <a:t>ental Health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At William Gilbert C of E Primary School and Nursery, we are committed to supporting the emotional health and wellbeing of our pupils and staff. We know that everyone experiences life challenges that can make us vulnerable, and, at times, anyone may need additional emotional support. We take the view that positive mental health is everybody’s business and that we all have a role to play. Our Relationships and Health Education lessons support pupils in developing strategies to take care of their mental health and well being. Last month we raised awareness further through assemblies to mark World Mental Health Day. </a:t>
            </a:r>
          </a:p>
        </p:txBody>
      </p:sp>
      <p:pic>
        <p:nvPicPr>
          <p:cNvPr id="13" name="Picture 12" descr="Diagram&#10;&#10;Description automatically generated">
            <a:extLst>
              <a:ext uri="{FF2B5EF4-FFF2-40B4-BE49-F238E27FC236}">
                <a16:creationId xmlns:a16="http://schemas.microsoft.com/office/drawing/2014/main" id="{8741E492-A1C5-BF40-9CDE-F342AA03DE3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2092" y="8647059"/>
            <a:ext cx="1246505" cy="517525"/>
          </a:xfrm>
          <a:prstGeom prst="rect">
            <a:avLst/>
          </a:prstGeom>
          <a:noFill/>
          <a:ln>
            <a:noFill/>
          </a:ln>
        </p:spPr>
      </p:pic>
      <p:pic>
        <p:nvPicPr>
          <p:cNvPr id="3074" name="Picture 2" descr="World Mental Health Day graphic">
            <a:extLst>
              <a:ext uri="{FF2B5EF4-FFF2-40B4-BE49-F238E27FC236}">
                <a16:creationId xmlns:a16="http://schemas.microsoft.com/office/drawing/2014/main" id="{EDB73F26-EC2A-DA58-FD90-6531F8F0D0B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3276" r="26307"/>
          <a:stretch/>
        </p:blipFill>
        <p:spPr bwMode="auto">
          <a:xfrm>
            <a:off x="5631170" y="102953"/>
            <a:ext cx="1054556" cy="1457559"/>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5">
            <a:extLst>
              <a:ext uri="{FF2B5EF4-FFF2-40B4-BE49-F238E27FC236}">
                <a16:creationId xmlns:a16="http://schemas.microsoft.com/office/drawing/2014/main" id="{6E3AFEB2-AFB5-6DF0-9598-92335CE6D0D1}"/>
              </a:ext>
            </a:extLst>
          </p:cNvPr>
          <p:cNvSpPr txBox="1">
            <a:spLocks noGrp="1" noRot="1" noMove="1" noResize="1" noEditPoints="1" noAdjustHandles="1" noChangeArrowheads="1" noChangeShapeType="1"/>
          </p:cNvSpPr>
          <p:nvPr/>
        </p:nvSpPr>
        <p:spPr>
          <a:xfrm>
            <a:off x="1963420" y="6739638"/>
            <a:ext cx="1951989" cy="3063410"/>
          </a:xfrm>
          <a:prstGeom prst="rect">
            <a:avLst/>
          </a:prstGeom>
          <a:solidFill>
            <a:schemeClr val="accent1">
              <a:lumMod val="20000"/>
              <a:lumOff val="80000"/>
            </a:schemeClr>
          </a:solidFill>
          <a:ln w="38100">
            <a:solidFill>
              <a:srgbClr val="00206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600"/>
              </a:spcAft>
            </a:pPr>
            <a:endParaRPr lang="en-GB" sz="1000" dirty="0">
              <a:effectLst/>
              <a:latin typeface="Gill Sans MT" panose="020B0502020104020203" pitchFamily="34" charset="0"/>
              <a:ea typeface="Arial" panose="020B0604020202020204" pitchFamily="34" charset="0"/>
              <a:cs typeface="Times New Roman" panose="02020603050405020304" pitchFamily="18" charset="0"/>
            </a:endParaRPr>
          </a:p>
          <a:p>
            <a:pPr>
              <a:lnSpc>
                <a:spcPct val="107000"/>
              </a:lnSpc>
              <a:spcAft>
                <a:spcPts val="600"/>
              </a:spcAft>
            </a:pPr>
            <a:endParaRPr lang="en-GB" sz="1000" dirty="0">
              <a:latin typeface="Gill Sans MT" panose="020B0502020104020203" pitchFamily="34" charset="0"/>
              <a:ea typeface="Arial" panose="020B0604020202020204" pitchFamily="34" charset="0"/>
              <a:cs typeface="Times New Roman" panose="02020603050405020304" pitchFamily="18" charset="0"/>
            </a:endParaRPr>
          </a:p>
          <a:p>
            <a:pPr>
              <a:lnSpc>
                <a:spcPct val="107000"/>
              </a:lnSpc>
              <a:spcAft>
                <a:spcPts val="6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For further advice on any of these challenge</a:t>
            </a:r>
            <a:r>
              <a:rPr lang="en-GB" sz="1000" dirty="0">
                <a:latin typeface="Gill Sans MT" panose="020B0502020104020203" pitchFamily="34" charset="0"/>
                <a:ea typeface="Arial" panose="020B0604020202020204" pitchFamily="34" charset="0"/>
                <a:cs typeface="Times New Roman" panose="02020603050405020304" pitchFamily="18" charset="0"/>
              </a:rPr>
              <a:t>s the Mind website has lots of advice and support</a:t>
            </a:r>
            <a:endParaRPr lang="en-GB" sz="1000" dirty="0">
              <a:effectLst/>
              <a:latin typeface="Gill Sans MT" panose="020B0502020104020203" pitchFamily="34" charset="0"/>
              <a:ea typeface="Arial" panose="020B0604020202020204" pitchFamily="34" charset="0"/>
              <a:cs typeface="Times New Roman" panose="02020603050405020304" pitchFamily="18" charset="0"/>
            </a:endParaRPr>
          </a:p>
          <a:p>
            <a:pPr>
              <a:lnSpc>
                <a:spcPct val="87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hlinkClick r:id="rId11"/>
              </a:rPr>
              <a:t>https://www.mind.org.uk/information for parents mental health</a:t>
            </a:r>
            <a:endParaRPr lang="en-GB" sz="1000" dirty="0">
              <a:effectLst/>
              <a:latin typeface="Gill Sans MT" panose="020B0502020104020203" pitchFamily="34" charset="0"/>
              <a:ea typeface="Arial" panose="020B0604020202020204" pitchFamily="34" charset="0"/>
              <a:cs typeface="Times New Roman" panose="02020603050405020304" pitchFamily="18" charset="0"/>
            </a:endParaRPr>
          </a:p>
          <a:p>
            <a:pPr>
              <a:lnSpc>
                <a:spcPct val="87000"/>
              </a:lnSpc>
              <a:spcAft>
                <a:spcPts val="800"/>
              </a:spcAft>
            </a:pPr>
            <a:r>
              <a:rPr lang="en-GB" sz="900" dirty="0">
                <a:latin typeface="Gill Sans MT" panose="020B0502020104020203" pitchFamily="34" charset="0"/>
                <a:ea typeface="Arial" panose="020B0604020202020204" pitchFamily="34" charset="0"/>
                <a:cs typeface="Times New Roman" panose="02020603050405020304" pitchFamily="18" charset="0"/>
              </a:rPr>
              <a:t>The Mental Health Foundation have provided a useful leaflet containing their</a:t>
            </a:r>
            <a:r>
              <a:rPr lang="en-GB" sz="900" b="1" i="0" dirty="0">
                <a:solidFill>
                  <a:srgbClr val="373737"/>
                </a:solidFill>
                <a:effectLst/>
                <a:latin typeface="Gill Sans MT" panose="020B0502020104020203" pitchFamily="34" charset="0"/>
              </a:rPr>
              <a:t> best mental health tips - backed by research</a:t>
            </a:r>
          </a:p>
          <a:p>
            <a:pPr algn="l"/>
            <a:r>
              <a:rPr lang="en-GB" sz="900" b="0" i="0" dirty="0">
                <a:solidFill>
                  <a:srgbClr val="373737"/>
                </a:solidFill>
                <a:effectLst/>
                <a:latin typeface="Gill Sans MT" panose="020B0502020104020203" pitchFamily="34" charset="0"/>
              </a:rPr>
              <a:t>Each of our tips has been created to help us look after our mental health, and, importantly, each is backed up by evidence from research.  Find it here </a:t>
            </a:r>
            <a:r>
              <a:rPr lang="en-GB" sz="900" b="0" i="0" dirty="0">
                <a:solidFill>
                  <a:srgbClr val="373737"/>
                </a:solidFill>
                <a:effectLst/>
                <a:latin typeface="Gill Sans MT" panose="020B0502020104020203" pitchFamily="34" charset="0"/>
                <a:hlinkClick r:id="rId12"/>
              </a:rPr>
              <a:t>Looking after your Mental Health - Top Tips </a:t>
            </a:r>
            <a:endParaRPr lang="en-GB" sz="900" b="0" i="0" dirty="0">
              <a:solidFill>
                <a:srgbClr val="373737"/>
              </a:solidFill>
              <a:effectLst/>
              <a:latin typeface="Gill Sans MT" panose="020B0502020104020203" pitchFamily="34" charset="0"/>
            </a:endParaRPr>
          </a:p>
          <a:p>
            <a:pPr algn="l"/>
            <a:endParaRPr lang="en-GB" sz="800" b="0" i="0" dirty="0">
              <a:solidFill>
                <a:srgbClr val="373737"/>
              </a:solidFill>
              <a:effectLst/>
              <a:latin typeface="Gill Sans MT" panose="020B0502020104020203" pitchFamily="34" charset="0"/>
            </a:endParaRP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6" name="Picture 4" descr="Mind-Logo - Mind HEY - Hull &amp; East Yorkshire Mind">
            <a:extLst>
              <a:ext uri="{FF2B5EF4-FFF2-40B4-BE49-F238E27FC236}">
                <a16:creationId xmlns:a16="http://schemas.microsoft.com/office/drawing/2014/main" id="{69002032-773A-BB2A-331B-B85C31769C2E}"/>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2536576" y="6803609"/>
            <a:ext cx="743110" cy="4161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BFA on Twitter: &quot;The mental health of our children is just as important as  adult mental health. Pinebrook has caring counselors and programs that can  help children who are dealing with mental">
            <a:extLst>
              <a:ext uri="{FF2B5EF4-FFF2-40B4-BE49-F238E27FC236}">
                <a16:creationId xmlns:a16="http://schemas.microsoft.com/office/drawing/2014/main" id="{FD2505D9-8E48-CBCC-CBD3-518F9647BD7F}"/>
              </a:ext>
            </a:extLst>
          </p:cNvPr>
          <p:cNvPicPr>
            <a:picLocks noGrp="1" noRot="1" noChangeAspect="1" noMove="1" noResize="1" noEditPoints="1" noAdjustHandles="1" noChangeArrowheads="1" noChangeShapeType="1" noCrop="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5469608" y="1692190"/>
            <a:ext cx="1279808" cy="1279808"/>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pic>
        <p:nvPicPr>
          <p:cNvPr id="3080" name="Picture 8" descr="Kids Corner — Doors to Healing">
            <a:extLst>
              <a:ext uri="{FF2B5EF4-FFF2-40B4-BE49-F238E27FC236}">
                <a16:creationId xmlns:a16="http://schemas.microsoft.com/office/drawing/2014/main" id="{34D02962-85C4-8A00-D0B0-E95A2D337DBD}"/>
              </a:ext>
            </a:extLst>
          </p:cNvPr>
          <p:cNvPicPr>
            <a:picLocks noGrp="1" noRot="1" noChangeAspect="1" noMove="1" noResize="1" noEditPoints="1" noAdjustHandles="1" noChangeArrowheads="1" noChangeShapeType="1" noCrop="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5469608" y="3162447"/>
            <a:ext cx="1279808" cy="1279808"/>
          </a:xfrm>
          <a:prstGeom prst="rect">
            <a:avLst/>
          </a:prstGeom>
          <a:noFill/>
          <a:ln w="19050">
            <a:solidFill>
              <a:srgbClr val="002060"/>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786DCB0-0F4C-A0FD-AE1B-A35BC8CDE7F7}"/>
              </a:ext>
            </a:extLst>
          </p:cNvPr>
          <p:cNvSpPr txBox="1">
            <a:spLocks noGrp="1" noRot="1" noMove="1" noResize="1" noEditPoints="1" noAdjustHandles="1" noChangeArrowheads="1" noChangeShapeType="1"/>
          </p:cNvSpPr>
          <p:nvPr/>
        </p:nvSpPr>
        <p:spPr>
          <a:xfrm>
            <a:off x="1963420" y="5842955"/>
            <a:ext cx="4785996" cy="742447"/>
          </a:xfrm>
          <a:prstGeom prst="rect">
            <a:avLst/>
          </a:prstGeom>
          <a:solidFill>
            <a:srgbClr val="CCECFF"/>
          </a:solidFill>
          <a:ln w="28575">
            <a:solidFill>
              <a:srgbClr val="002060"/>
            </a:solidFill>
          </a:ln>
        </p:spPr>
        <p:txBody>
          <a:bodyPr wrap="square" rtlCol="0">
            <a:spAutoFit/>
          </a:bodyPr>
          <a:lstStyle/>
          <a:p>
            <a:pPr>
              <a:lnSpc>
                <a:spcPct val="107000"/>
              </a:lnSpc>
              <a:spcAft>
                <a:spcPts val="600"/>
              </a:spcAft>
            </a:pPr>
            <a:r>
              <a:rPr lang="en-GB" sz="800" dirty="0">
                <a:effectLst/>
                <a:latin typeface="Gill Sans MT" panose="020B0502020104020203" pitchFamily="34" charset="0"/>
                <a:ea typeface="Arial" panose="020B0604020202020204" pitchFamily="34" charset="0"/>
                <a:cs typeface="Times New Roman" panose="02020603050405020304" pitchFamily="18" charset="0"/>
              </a:rPr>
              <a:t>As a parent or carer, you may sometimes </a:t>
            </a:r>
            <a:r>
              <a:rPr lang="en-GB" sz="800" dirty="0">
                <a:latin typeface="Gill Sans MT" panose="020B0502020104020203" pitchFamily="34" charset="0"/>
                <a:ea typeface="Arial" panose="020B0604020202020204" pitchFamily="34" charset="0"/>
                <a:cs typeface="Times New Roman" panose="02020603050405020304" pitchFamily="18" charset="0"/>
              </a:rPr>
              <a:t>experience your own mental health issues or anxieties and find it difficult to cope with parenting your child. But with the right support and resources it is perfectly possible to be a good parent while managing these problems and to care for and support your children in a positive way. For those affected, the websites below may be helpful, or accessing early help through our well-being and pastoral mentor – Mrs Aston (01332) 840 395 or </a:t>
            </a:r>
            <a:r>
              <a:rPr lang="en-GB" sz="800" dirty="0">
                <a:latin typeface="Gill Sans MT" panose="020B0502020104020203" pitchFamily="34" charset="0"/>
                <a:ea typeface="Arial" panose="020B0604020202020204" pitchFamily="34" charset="0"/>
                <a:cs typeface="Times New Roman" panose="02020603050405020304" pitchFamily="18" charset="0"/>
                <a:hlinkClick r:id="rId6"/>
              </a:rPr>
              <a:t>enquiries@williamgilbertend.derbyshire.sch.uk</a:t>
            </a:r>
            <a:r>
              <a:rPr lang="en-GB" sz="800" dirty="0">
                <a:latin typeface="Gill Sans MT" panose="020B0502020104020203" pitchFamily="34" charset="0"/>
                <a:ea typeface="Arial" panose="020B060402020202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FBDB1515-CC12-643D-4B1A-0DAEC0E64869}"/>
              </a:ext>
            </a:extLst>
          </p:cNvPr>
          <p:cNvSpPr txBox="1">
            <a:spLocks noGrp="1" noRot="1" noMove="1" noResize="1" noEditPoints="1" noAdjustHandles="1" noChangeArrowheads="1" noChangeShapeType="1"/>
          </p:cNvSpPr>
          <p:nvPr/>
        </p:nvSpPr>
        <p:spPr>
          <a:xfrm>
            <a:off x="5469608" y="4581525"/>
            <a:ext cx="1279808" cy="1200329"/>
          </a:xfrm>
          <a:prstGeom prst="rect">
            <a:avLst/>
          </a:prstGeom>
          <a:solidFill>
            <a:schemeClr val="accent5">
              <a:lumMod val="60000"/>
              <a:lumOff val="40000"/>
            </a:schemeClr>
          </a:solidFill>
          <a:ln w="19050">
            <a:solidFill>
              <a:srgbClr val="002060"/>
            </a:solidFill>
          </a:ln>
        </p:spPr>
        <p:txBody>
          <a:bodyPr wrap="square" rtlCol="0">
            <a:spAutoFit/>
          </a:bodyPr>
          <a:lstStyle/>
          <a:p>
            <a:pPr algn="ctr"/>
            <a:r>
              <a:rPr lang="en-GB" sz="900" b="1" dirty="0">
                <a:solidFill>
                  <a:srgbClr val="002060"/>
                </a:solidFill>
                <a:latin typeface="Gill Sans MT" panose="020B0502020104020203" pitchFamily="34" charset="0"/>
              </a:rPr>
              <a:t>A guided Rainbow Breathing activity available here </a:t>
            </a:r>
          </a:p>
          <a:p>
            <a:endParaRPr lang="en-GB" sz="900" dirty="0">
              <a:latin typeface="Gill Sans MT" panose="020B0502020104020203" pitchFamily="34" charset="0"/>
              <a:hlinkClick r:id="rId16"/>
            </a:endParaRPr>
          </a:p>
          <a:p>
            <a:r>
              <a:rPr lang="en-GB" sz="900" dirty="0">
                <a:latin typeface="Gill Sans MT" panose="020B0502020104020203" pitchFamily="34" charset="0"/>
                <a:hlinkClick r:id="rId16"/>
              </a:rPr>
              <a:t>https://www.youtube.com/watch?v=ik9opIy-IbI</a:t>
            </a:r>
            <a:endParaRPr lang="en-GB" sz="900" dirty="0">
              <a:latin typeface="Gill Sans MT" panose="020B0502020104020203" pitchFamily="34" charset="0"/>
            </a:endParaRPr>
          </a:p>
          <a:p>
            <a:endParaRPr lang="en-GB" sz="900" dirty="0">
              <a:latin typeface="Gill Sans MT" panose="020B0502020104020203" pitchFamily="34" charset="0"/>
            </a:endParaRPr>
          </a:p>
        </p:txBody>
      </p:sp>
    </p:spTree>
    <p:extLst>
      <p:ext uri="{BB962C8B-B14F-4D97-AF65-F5344CB8AC3E}">
        <p14:creationId xmlns:p14="http://schemas.microsoft.com/office/powerpoint/2010/main" val="714981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2DBD03-2334-A8D3-6BAF-D90538A4ACAB}"/>
              </a:ext>
            </a:extLst>
          </p:cNvPr>
          <p:cNvPicPr>
            <a:picLocks noGrp="1" noRot="1" noChangeAspect="1" noMove="1" noResize="1" noEditPoints="1" noAdjustHandles="1" noChangeArrowheads="1" noChangeShapeType="1" noCrop="1"/>
          </p:cNvPicPr>
          <p:nvPr/>
        </p:nvPicPr>
        <p:blipFill>
          <a:blip r:embed="rId2"/>
          <a:stretch>
            <a:fillRect/>
          </a:stretch>
        </p:blipFill>
        <p:spPr>
          <a:xfrm>
            <a:off x="2296790" y="6996013"/>
            <a:ext cx="2870549" cy="2747745"/>
          </a:xfrm>
          <a:prstGeom prst="rect">
            <a:avLst/>
          </a:prstGeom>
        </p:spPr>
      </p:pic>
      <p:sp>
        <p:nvSpPr>
          <p:cNvPr id="2" name="AutoShape 14">
            <a:extLst>
              <a:ext uri="{FF2B5EF4-FFF2-40B4-BE49-F238E27FC236}">
                <a16:creationId xmlns:a16="http://schemas.microsoft.com/office/drawing/2014/main" id="{DF874437-1F58-A5D3-99EC-B929B6AAF431}"/>
              </a:ext>
            </a:extLst>
          </p:cNvPr>
          <p:cNvSpPr>
            <a:spLocks noGrp="1" noRot="1" noMove="1" noResize="1" noEditPoints="1" noAdjustHandles="1" noChangeArrowheads="1" noChangeShapeType="1"/>
          </p:cNvSpPr>
          <p:nvPr/>
        </p:nvSpPr>
        <p:spPr bwMode="auto">
          <a:xfrm>
            <a:off x="5133975" y="252412"/>
            <a:ext cx="1724024" cy="9653588"/>
          </a:xfrm>
          <a:prstGeom prst="rect">
            <a:avLst/>
          </a:prstGeom>
          <a:solidFill>
            <a:schemeClr val="tx2">
              <a:lumMod val="20000"/>
              <a:lumOff val="80000"/>
              <a:alpha val="34902"/>
            </a:schemeClr>
          </a:solidFill>
          <a:ln w="28575">
            <a:solidFill>
              <a:srgbClr val="002060"/>
            </a:solidFill>
          </a:ln>
        </p:spPr>
        <p:txBody>
          <a:bodyPr rot="0" vert="horz" wrap="square" lIns="182880" tIns="182880" rIns="182880" bIns="182880" anchor="t" anchorCtr="0" upright="1">
            <a:noAutofit/>
          </a:bodyPr>
          <a:lstStyle/>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Useful Acronyms &amp; Vocabulary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508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RoSPA:</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Royal Society for the Prevention of Accidents</a:t>
            </a:r>
          </a:p>
          <a:p>
            <a:pPr marR="508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My Concern</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 Safeguarding record system (safeguarding and child protection software for schools used at WGES).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EHA:</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Early Help Assessment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SEND:</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Special Educational Needs &amp; Disabilities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Safeguarding Information at WGES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900" dirty="0">
                <a:effectLst/>
                <a:latin typeface="Gill Sans MT" panose="020B0502020104020203" pitchFamily="34" charset="0"/>
                <a:ea typeface="Arial" panose="020B0604020202020204" pitchFamily="34" charset="0"/>
                <a:cs typeface="Times New Roman" panose="02020603050405020304" pitchFamily="18" charset="0"/>
              </a:rPr>
              <a:t>We have a wealth of information on our school website for parents to access, including important documents and contact details.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Please visit </a:t>
            </a:r>
            <a:r>
              <a:rPr lang="en-GB" sz="10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hlinkClick r:id="rId3"/>
              </a:rPr>
              <a:t>www.williamgilbertend.derbyshire.sch.uk</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r>
              <a:rPr lang="en-GB" sz="1000" dirty="0">
                <a:solidFill>
                  <a:srgbClr val="808080"/>
                </a:solidFill>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50" b="1" dirty="0">
              <a:solidFill>
                <a:srgbClr val="FF0000"/>
              </a:solidFill>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If you believe that any child is in danger ring </a:t>
            </a:r>
            <a:r>
              <a:rPr lang="en-GB" sz="1050" b="1" u="sng"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Call Derbyshire</a:t>
            </a:r>
            <a:r>
              <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 Tel: 01629 533190 choosing the option for urgent child protection calls at any time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Childline is helping young people spot the signs of peer-on-peer abuse in  Essex - Essex-TV">
            <a:extLst>
              <a:ext uri="{FF2B5EF4-FFF2-40B4-BE49-F238E27FC236}">
                <a16:creationId xmlns:a16="http://schemas.microsoft.com/office/drawing/2014/main" id="{4AE05406-2AD7-3E03-0B1C-D927E005BE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781" y="9072345"/>
            <a:ext cx="1217613" cy="671413"/>
          </a:xfrm>
          <a:prstGeom prst="rect">
            <a:avLst/>
          </a:prstGeom>
          <a:noFill/>
          <a:ln>
            <a:noFill/>
          </a:ln>
        </p:spPr>
      </p:pic>
      <p:sp>
        <p:nvSpPr>
          <p:cNvPr id="4" name="Rectangle 3">
            <a:extLst>
              <a:ext uri="{FF2B5EF4-FFF2-40B4-BE49-F238E27FC236}">
                <a16:creationId xmlns:a16="http://schemas.microsoft.com/office/drawing/2014/main" id="{0C4D6FFD-AB07-AE4C-2891-034495FFEEC1}"/>
              </a:ext>
            </a:extLst>
          </p:cNvPr>
          <p:cNvSpPr>
            <a:spLocks noGrp="1" noRot="1" noMove="1" noResize="1" noEditPoints="1" noAdjustHandles="1" noChangeArrowheads="1" noChangeShapeType="1"/>
          </p:cNvSpPr>
          <p:nvPr/>
        </p:nvSpPr>
        <p:spPr>
          <a:xfrm>
            <a:off x="5123176" y="0"/>
            <a:ext cx="1734824" cy="16954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A picture containing icon&#10;&#10;Description automatically generated">
            <a:extLst>
              <a:ext uri="{FF2B5EF4-FFF2-40B4-BE49-F238E27FC236}">
                <a16:creationId xmlns:a16="http://schemas.microsoft.com/office/drawing/2014/main" id="{F94236FA-0290-3296-5087-4E8F749DD337}"/>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tretch>
            <a:fillRect/>
          </a:stretch>
        </p:blipFill>
        <p:spPr>
          <a:xfrm>
            <a:off x="5557201" y="162242"/>
            <a:ext cx="866775" cy="1370965"/>
          </a:xfrm>
          <a:prstGeom prst="rect">
            <a:avLst/>
          </a:prstGeom>
        </p:spPr>
      </p:pic>
      <p:sp>
        <p:nvSpPr>
          <p:cNvPr id="7" name="Rectangle 6">
            <a:extLst>
              <a:ext uri="{FF2B5EF4-FFF2-40B4-BE49-F238E27FC236}">
                <a16:creationId xmlns:a16="http://schemas.microsoft.com/office/drawing/2014/main" id="{13D84B7F-A943-BE4E-3127-964153E3535D}"/>
              </a:ext>
            </a:extLst>
          </p:cNvPr>
          <p:cNvSpPr>
            <a:spLocks/>
          </p:cNvSpPr>
          <p:nvPr/>
        </p:nvSpPr>
        <p:spPr>
          <a:xfrm>
            <a:off x="-1" y="0"/>
            <a:ext cx="5123177" cy="1293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Keeping Safe in the Community</a:t>
            </a:r>
            <a:endParaRPr lang="en-GB" sz="1000" dirty="0">
              <a:effectLst/>
              <a:ea typeface="Calibri" panose="020F0502020204030204" pitchFamily="34" charset="0"/>
              <a:cs typeface="Times New Roman" panose="02020603050405020304" pitchFamily="18" charset="0"/>
            </a:endParaRPr>
          </a:p>
        </p:txBody>
      </p:sp>
      <p:sp>
        <p:nvSpPr>
          <p:cNvPr id="9" name="Text Box 22">
            <a:extLst>
              <a:ext uri="{FF2B5EF4-FFF2-40B4-BE49-F238E27FC236}">
                <a16:creationId xmlns:a16="http://schemas.microsoft.com/office/drawing/2014/main" id="{A5A8F759-AEC0-D816-3686-345C4DA1D2D0}"/>
              </a:ext>
            </a:extLst>
          </p:cNvPr>
          <p:cNvSpPr txBox="1">
            <a:spLocks noGrp="1" noRot="1" noMove="1" noResize="1" noEditPoints="1" noAdjustHandles="1" noChangeArrowheads="1" noChangeShapeType="1"/>
          </p:cNvSpPr>
          <p:nvPr/>
        </p:nvSpPr>
        <p:spPr>
          <a:xfrm>
            <a:off x="104542" y="1091796"/>
            <a:ext cx="2181449" cy="8509404"/>
          </a:xfrm>
          <a:prstGeom prst="rect">
            <a:avLst/>
          </a:prstGeom>
          <a:solidFill>
            <a:srgbClr val="CCECFF"/>
          </a:solidFill>
          <a:ln w="3810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100" b="1" dirty="0">
                <a:effectLst/>
                <a:latin typeface="Gill Sans MT" panose="020B0502020104020203" pitchFamily="34" charset="0"/>
                <a:ea typeface="Calibri" panose="020F0502020204030204" pitchFamily="34" charset="0"/>
                <a:cs typeface="Times New Roman" panose="02020603050405020304" pitchFamily="18" charset="0"/>
              </a:rPr>
              <a:t>Road Safety </a:t>
            </a: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All class teachers encouraged pupils to take part in the Derbyshire County Council Travel Smart Week 17</a:t>
            </a:r>
            <a:r>
              <a:rPr lang="en-GB" sz="900" baseline="30000" dirty="0">
                <a:effectLst/>
                <a:latin typeface="Gill Sans MT" panose="020B0502020104020203" pitchFamily="34" charset="0"/>
                <a:ea typeface="Calibri" panose="020F0502020204030204" pitchFamily="34" charset="0"/>
                <a:cs typeface="Times New Roman" panose="02020603050405020304" pitchFamily="18" charset="0"/>
              </a:rPr>
              <a:t>th</a:t>
            </a:r>
            <a:r>
              <a:rPr lang="en-GB" sz="900" dirty="0">
                <a:effectLst/>
                <a:latin typeface="Gill Sans MT" panose="020B0502020104020203" pitchFamily="34" charset="0"/>
                <a:ea typeface="Calibri" panose="020F0502020204030204" pitchFamily="34" charset="0"/>
                <a:cs typeface="Times New Roman" panose="02020603050405020304" pitchFamily="18" charset="0"/>
              </a:rPr>
              <a:t> – 21</a:t>
            </a:r>
            <a:r>
              <a:rPr lang="en-GB" sz="900" baseline="30000" dirty="0">
                <a:effectLst/>
                <a:latin typeface="Gill Sans MT" panose="020B0502020104020203" pitchFamily="34" charset="0"/>
                <a:ea typeface="Calibri" panose="020F0502020204030204" pitchFamily="34" charset="0"/>
                <a:cs typeface="Times New Roman" panose="02020603050405020304" pitchFamily="18" charset="0"/>
              </a:rPr>
              <a:t>st</a:t>
            </a:r>
            <a:r>
              <a:rPr lang="en-GB" sz="900" dirty="0">
                <a:effectLst/>
                <a:latin typeface="Gill Sans MT" panose="020B0502020104020203" pitchFamily="34" charset="0"/>
                <a:ea typeface="Calibri" panose="020F0502020204030204" pitchFamily="34" charset="0"/>
                <a:cs typeface="Times New Roman" panose="02020603050405020304" pitchFamily="18" charset="0"/>
              </a:rPr>
              <a:t> O</a:t>
            </a:r>
            <a:r>
              <a:rPr lang="en-GB" sz="900" dirty="0">
                <a:latin typeface="Gill Sans MT" panose="020B0502020104020203" pitchFamily="34" charset="0"/>
                <a:ea typeface="Calibri" panose="020F0502020204030204" pitchFamily="34" charset="0"/>
                <a:cs typeface="Times New Roman" panose="02020603050405020304" pitchFamily="18" charset="0"/>
              </a:rPr>
              <a:t>ctober 2022. These regular events encourage children to </a:t>
            </a:r>
            <a:r>
              <a:rPr lang="en-GB" sz="900" b="0" i="0" dirty="0">
                <a:solidFill>
                  <a:srgbClr val="333333"/>
                </a:solidFill>
                <a:effectLst/>
                <a:latin typeface="Gill Sans MT" panose="020B0502020104020203" pitchFamily="34" charset="0"/>
              </a:rPr>
              <a:t>make more active and environmentally friendly journeys to school.</a:t>
            </a:r>
          </a:p>
          <a:p>
            <a:pPr>
              <a:lnSpc>
                <a:spcPct val="107000"/>
              </a:lnSpc>
              <a:spcAft>
                <a:spcPts val="800"/>
              </a:spcAft>
            </a:pPr>
            <a:endParaRPr lang="en-GB" sz="1000" dirty="0">
              <a:solidFill>
                <a:srgbClr val="333333"/>
              </a:solidFill>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00" dirty="0">
              <a:solidFill>
                <a:srgbClr val="333333"/>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00" dirty="0">
              <a:solidFill>
                <a:srgbClr val="333333"/>
              </a:solidFill>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In class we record how many children have walked, cycled, scooted, travelled by bus, park and stride, car share or by car. </a:t>
            </a:r>
          </a:p>
          <a:p>
            <a:pPr>
              <a:lnSpc>
                <a:spcPct val="107000"/>
              </a:lnSpc>
              <a:spcAft>
                <a:spcPts val="800"/>
              </a:spcAft>
            </a:pPr>
            <a:r>
              <a:rPr lang="en-GB" sz="900" b="1" dirty="0">
                <a:solidFill>
                  <a:srgbClr val="FF0000"/>
                </a:solidFill>
                <a:latin typeface="Gill Sans MT" panose="020B0502020104020203" pitchFamily="34" charset="0"/>
                <a:ea typeface="Calibri" panose="020F0502020204030204" pitchFamily="34" charset="0"/>
                <a:cs typeface="Times New Roman" panose="02020603050405020304" pitchFamily="18" charset="0"/>
              </a:rPr>
              <a:t>Coming soon</a:t>
            </a:r>
            <a:r>
              <a:rPr lang="en-GB" sz="900" b="1" dirty="0">
                <a:latin typeface="Gill Sans MT" panose="020B0502020104020203" pitchFamily="34" charset="0"/>
                <a:ea typeface="Calibri" panose="020F0502020204030204" pitchFamily="34" charset="0"/>
                <a:cs typeface="Times New Roman" panose="02020603050405020304" pitchFamily="18" charset="0"/>
              </a:rPr>
              <a:t>…</a:t>
            </a:r>
            <a:r>
              <a:rPr lang="en-GB" sz="900" dirty="0">
                <a:latin typeface="Gill Sans MT" panose="020B0502020104020203" pitchFamily="34" charset="0"/>
                <a:ea typeface="Calibri" panose="020F0502020204030204" pitchFamily="34" charset="0"/>
                <a:cs typeface="Times New Roman" panose="02020603050405020304" pitchFamily="18" charset="0"/>
              </a:rPr>
              <a:t>scooter and bike storage racks to the infant and junior entrances to encourage more children to be active on their journeys to school. </a:t>
            </a: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The roads close to school become particularly busy and congested at the start and end of the school day. </a:t>
            </a:r>
            <a:r>
              <a:rPr lang="en-GB" sz="900" dirty="0">
                <a:latin typeface="Gill Sans MT" panose="020B0502020104020203" pitchFamily="34" charset="0"/>
                <a:ea typeface="Calibri" panose="020F0502020204030204" pitchFamily="34" charset="0"/>
                <a:cs typeface="Times New Roman" panose="02020603050405020304" pitchFamily="18" charset="0"/>
              </a:rPr>
              <a:t>We would encourage all parents/carers to walk to school if possible. If not we would urge you to park away from Vicarage Lane, Castle Hill and other immediate streets and walk to school. </a:t>
            </a: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We teach children about Road Safety in our weekly safeguarding assemblies. This will be a focus during Road Safety week 14</a:t>
            </a:r>
            <a:r>
              <a:rPr lang="en-GB" sz="900" baseline="30000" dirty="0">
                <a:effectLst/>
                <a:latin typeface="Gill Sans MT" panose="020B0502020104020203" pitchFamily="34" charset="0"/>
                <a:ea typeface="Calibri" panose="020F0502020204030204" pitchFamily="34" charset="0"/>
                <a:cs typeface="Times New Roman" panose="02020603050405020304" pitchFamily="18" charset="0"/>
              </a:rPr>
              <a:t>th</a:t>
            </a:r>
            <a:r>
              <a:rPr lang="en-GB" sz="900" dirty="0">
                <a:effectLst/>
                <a:latin typeface="Gill Sans MT" panose="020B0502020104020203" pitchFamily="34" charset="0"/>
                <a:ea typeface="Calibri" panose="020F0502020204030204" pitchFamily="34" charset="0"/>
                <a:cs typeface="Times New Roman" panose="02020603050405020304" pitchFamily="18" charset="0"/>
              </a:rPr>
              <a:t> – 20</a:t>
            </a:r>
            <a:r>
              <a:rPr lang="en-GB" sz="900" baseline="30000" dirty="0">
                <a:effectLst/>
                <a:latin typeface="Gill Sans MT" panose="020B0502020104020203" pitchFamily="34" charset="0"/>
                <a:ea typeface="Calibri" panose="020F0502020204030204" pitchFamily="34" charset="0"/>
                <a:cs typeface="Times New Roman" panose="02020603050405020304" pitchFamily="18" charset="0"/>
              </a:rPr>
              <a:t>th</a:t>
            </a:r>
            <a:r>
              <a:rPr lang="en-GB" sz="900" dirty="0">
                <a:effectLst/>
                <a:latin typeface="Gill Sans MT" panose="020B0502020104020203" pitchFamily="34" charset="0"/>
                <a:ea typeface="Calibri" panose="020F0502020204030204" pitchFamily="34" charset="0"/>
                <a:cs typeface="Times New Roman" panose="02020603050405020304" pitchFamily="18" charset="0"/>
              </a:rPr>
              <a:t> November 2022. </a:t>
            </a:r>
          </a:p>
          <a:p>
            <a:pPr>
              <a:lnSpc>
                <a:spcPct val="107000"/>
              </a:lnSpc>
              <a:spcAft>
                <a:spcPts val="800"/>
              </a:spcAft>
            </a:pPr>
            <a:endParaRPr lang="en-GB" sz="1000" dirty="0">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pPr>
            <a:endParaRPr lang="en-GB" sz="900" b="1"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pPr>
            <a:r>
              <a:rPr lang="en-GB" sz="900" b="1" dirty="0">
                <a:effectLst/>
                <a:latin typeface="Gill Sans MT" panose="020B0502020104020203" pitchFamily="34" charset="0"/>
                <a:ea typeface="Calibri" panose="020F0502020204030204" pitchFamily="34" charset="0"/>
                <a:cs typeface="Times New Roman" panose="02020603050405020304" pitchFamily="18" charset="0"/>
              </a:rPr>
              <a:t>Further support</a:t>
            </a:r>
          </a:p>
          <a:p>
            <a:pPr>
              <a:lnSpc>
                <a:spcPct val="107000"/>
              </a:lnSpc>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To reinforce these skills on the </a:t>
            </a:r>
            <a:r>
              <a:rPr lang="en-GB" sz="800" dirty="0">
                <a:latin typeface="Gill Sans MT" panose="020B0502020104020203" pitchFamily="34" charset="0"/>
                <a:ea typeface="Calibri" panose="020F0502020204030204" pitchFamily="34" charset="0"/>
                <a:cs typeface="Times New Roman" panose="02020603050405020304" pitchFamily="18" charset="0"/>
              </a:rPr>
              <a:t>journey to school visit these useful sites to watch a Road Safety video.</a:t>
            </a:r>
          </a:p>
          <a:p>
            <a:pPr>
              <a:lnSpc>
                <a:spcPct val="107000"/>
              </a:lnSpc>
            </a:pPr>
            <a:endParaRPr lang="en-GB" sz="3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pPr>
            <a:r>
              <a:rPr lang="en-GB" sz="800" b="0" i="0" u="none" strike="noStrike" dirty="0">
                <a:solidFill>
                  <a:srgbClr val="0067C7"/>
                </a:solidFill>
                <a:effectLst/>
                <a:latin typeface="Gill Sans MT" panose="020B0502020104020203" pitchFamily="34" charset="0"/>
                <a:hlinkClick r:id="rId6" tooltip="THINK! campaign"/>
              </a:rPr>
              <a:t>THINK! campaign</a:t>
            </a:r>
            <a:r>
              <a:rPr lang="en-GB" sz="800" b="0" i="0" dirty="0">
                <a:solidFill>
                  <a:srgbClr val="0A0A0A"/>
                </a:solidFill>
                <a:effectLst/>
                <a:latin typeface="Gill Sans MT" panose="020B0502020104020203" pitchFamily="34" charset="0"/>
              </a:rPr>
              <a:t> is run by the Department for Transport and has a wealth of resources.</a:t>
            </a:r>
          </a:p>
          <a:p>
            <a:pPr>
              <a:lnSpc>
                <a:spcPct val="107000"/>
              </a:lnSpc>
            </a:pPr>
            <a:endParaRPr lang="en-GB" sz="800" b="0" i="0" dirty="0">
              <a:solidFill>
                <a:srgbClr val="0A0A0A"/>
              </a:solidFill>
              <a:effectLst/>
              <a:latin typeface="Gill Sans MT" panose="020B0502020104020203" pitchFamily="34" charset="0"/>
            </a:endParaRPr>
          </a:p>
          <a:p>
            <a:pPr>
              <a:lnSpc>
                <a:spcPct val="107000"/>
              </a:lnSpc>
            </a:pPr>
            <a:r>
              <a:rPr lang="en-GB" sz="800" b="1" dirty="0">
                <a:solidFill>
                  <a:srgbClr val="0A0A0A"/>
                </a:solidFill>
                <a:latin typeface="Gill Sans MT" panose="020B0502020104020203" pitchFamily="34" charset="0"/>
                <a:ea typeface="Calibri" panose="020F0502020204030204" pitchFamily="34" charset="0"/>
                <a:cs typeface="Times New Roman" panose="02020603050405020304" pitchFamily="18" charset="0"/>
              </a:rPr>
              <a:t>Think Road Safety video age 3-6</a:t>
            </a:r>
          </a:p>
          <a:p>
            <a:pPr>
              <a:lnSpc>
                <a:spcPct val="107000"/>
              </a:lnSpc>
            </a:pPr>
            <a:r>
              <a:rPr lang="en-GB" sz="800" b="1" dirty="0">
                <a:effectLst/>
                <a:latin typeface="Gill Sans MT" panose="020B0502020104020203" pitchFamily="34" charset="0"/>
                <a:ea typeface="Calibri" panose="020F0502020204030204" pitchFamily="34" charset="0"/>
                <a:cs typeface="Times New Roman" panose="02020603050405020304" pitchFamily="18" charset="0"/>
                <a:hlinkClick r:id="rId7"/>
              </a:rPr>
              <a:t>https://www.think.gov.uk/resource/safer-journeys-anthem/</a:t>
            </a:r>
            <a:endParaRPr lang="en-GB" sz="800" b="1" dirty="0">
              <a:solidFill>
                <a:srgbClr val="0A0A0A"/>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pPr>
            <a:endParaRPr lang="en-GB" sz="600" b="1"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pPr>
            <a:r>
              <a:rPr lang="en-GB" sz="800" b="1" dirty="0">
                <a:effectLst/>
                <a:latin typeface="Gill Sans MT" panose="020B0502020104020203" pitchFamily="34" charset="0"/>
                <a:ea typeface="Calibri" panose="020F0502020204030204" pitchFamily="34" charset="0"/>
                <a:cs typeface="Times New Roman" panose="02020603050405020304" pitchFamily="18" charset="0"/>
              </a:rPr>
              <a:t>Think Road Safety videos age 7-12</a:t>
            </a:r>
          </a:p>
          <a:p>
            <a:pPr>
              <a:lnSpc>
                <a:spcPct val="107000"/>
              </a:lnSpc>
            </a:pPr>
            <a:r>
              <a:rPr lang="en-GB" sz="800" b="1" dirty="0">
                <a:effectLst/>
                <a:latin typeface="Gill Sans MT" panose="020B0502020104020203" pitchFamily="34" charset="0"/>
                <a:ea typeface="Calibri" panose="020F0502020204030204" pitchFamily="34" charset="0"/>
                <a:cs typeface="Times New Roman" panose="02020603050405020304" pitchFamily="18" charset="0"/>
                <a:hlinkClick r:id="rId8"/>
              </a:rPr>
              <a:t>https://www.think.gov.uk/education-resources/explore-education-resources/?age%5B0%5D=7-to-12&amp;resource_type%5B%5D=film</a:t>
            </a:r>
            <a:endParaRPr lang="en-GB" sz="800" b="1" dirty="0">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pPr>
            <a:endParaRPr lang="en-GB" sz="900" b="1"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10" name="Text Box 25">
            <a:extLst>
              <a:ext uri="{FF2B5EF4-FFF2-40B4-BE49-F238E27FC236}">
                <a16:creationId xmlns:a16="http://schemas.microsoft.com/office/drawing/2014/main" id="{9479BC12-CD10-E3A6-90C6-88B4BCD5441C}"/>
              </a:ext>
            </a:extLst>
          </p:cNvPr>
          <p:cNvSpPr txBox="1">
            <a:spLocks noGrp="1" noRot="1" noMove="1" noResize="1" noEditPoints="1" noAdjustHandles="1" noChangeArrowheads="1" noChangeShapeType="1"/>
          </p:cNvSpPr>
          <p:nvPr/>
        </p:nvSpPr>
        <p:spPr>
          <a:xfrm>
            <a:off x="2441757" y="1091797"/>
            <a:ext cx="2580617" cy="4756554"/>
          </a:xfrm>
          <a:prstGeom prst="rect">
            <a:avLst/>
          </a:prstGeom>
          <a:solidFill>
            <a:schemeClr val="accent5">
              <a:lumMod val="20000"/>
              <a:lumOff val="80000"/>
            </a:schemeClr>
          </a:solidFill>
          <a:ln w="38100">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200"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Fire Safety</a:t>
            </a:r>
            <a:endParaRPr lang="en-GB"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00" dirty="0">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00" dirty="0">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p>
            <a:pPr algn="l"/>
            <a:r>
              <a:rPr lang="en-GB" sz="1000" b="1" i="0" dirty="0">
                <a:solidFill>
                  <a:srgbClr val="0A0A0A"/>
                </a:solidFill>
                <a:effectLst/>
                <a:latin typeface="Gill Sans MT" panose="020B0502020104020203" pitchFamily="34" charset="0"/>
              </a:rPr>
              <a:t>Staying safe with fireworks.</a:t>
            </a:r>
          </a:p>
          <a:p>
            <a:pPr algn="l"/>
            <a:r>
              <a:rPr lang="en-GB" sz="1000" b="0" i="0" dirty="0">
                <a:solidFill>
                  <a:srgbClr val="0A0A0A"/>
                </a:solidFill>
                <a:effectLst/>
                <a:latin typeface="Gill Sans MT" panose="020B0502020104020203" pitchFamily="34" charset="0"/>
              </a:rPr>
              <a:t>Fireworks can create a spectacularly colourful evening, but if safety advice is not followed, fun celebrations can soon turn to disaster.</a:t>
            </a:r>
          </a:p>
          <a:p>
            <a:pPr algn="l"/>
            <a:r>
              <a:rPr lang="en-GB" sz="1000" b="0" i="0" dirty="0">
                <a:solidFill>
                  <a:srgbClr val="0A0A0A"/>
                </a:solidFill>
                <a:effectLst/>
                <a:latin typeface="Gill Sans MT" panose="020B0502020104020203" pitchFamily="34" charset="0"/>
              </a:rPr>
              <a:t>Whilst </a:t>
            </a:r>
            <a:r>
              <a:rPr lang="en-GB" sz="1000" b="0" i="0" u="none" strike="noStrike" dirty="0">
                <a:solidFill>
                  <a:srgbClr val="0067C7"/>
                </a:solidFill>
                <a:effectLst/>
                <a:latin typeface="Gill Sans MT" panose="020B0502020104020203" pitchFamily="34" charset="0"/>
                <a:hlinkClick r:id="rId9" tooltip="Derbyshire Fire and Rescue"/>
              </a:rPr>
              <a:t>Derbyshire Fire &amp; Rescue Service</a:t>
            </a:r>
            <a:r>
              <a:rPr lang="en-GB" sz="1000" b="0" i="0" dirty="0">
                <a:solidFill>
                  <a:srgbClr val="0A0A0A"/>
                </a:solidFill>
                <a:effectLst/>
                <a:latin typeface="Gill Sans MT" panose="020B0502020104020203" pitchFamily="34" charset="0"/>
              </a:rPr>
              <a:t> recommends that people should consider attending an organised bonfire event, many people still choose to hold their own private bonfire party at home. A few simple precautionary safety measures can help ensure that everyone stays safe and can enjoy the celebrations without injury or harm.</a:t>
            </a:r>
          </a:p>
          <a:p>
            <a:pPr algn="l"/>
            <a:endParaRPr lang="en-GB" sz="1000" b="0" i="0" dirty="0">
              <a:solidFill>
                <a:srgbClr val="0A0A0A"/>
              </a:solidFill>
              <a:effectLst/>
              <a:latin typeface="Gill Sans MT" panose="020B0502020104020203" pitchFamily="34" charset="0"/>
            </a:endParaRPr>
          </a:p>
          <a:p>
            <a:pPr algn="l"/>
            <a:r>
              <a:rPr lang="en-GB" sz="1000" b="0" i="0" dirty="0">
                <a:solidFill>
                  <a:srgbClr val="0A0A0A"/>
                </a:solidFill>
                <a:effectLst/>
                <a:latin typeface="Gill Sans MT" panose="020B0502020104020203" pitchFamily="34" charset="0"/>
              </a:rPr>
              <a:t>If you are having a firework party at home, you can make the occasion fun and safe for everyone by following the </a:t>
            </a:r>
            <a:r>
              <a:rPr lang="en-GB" sz="1000" b="0" i="0" u="none" strike="noStrike" dirty="0">
                <a:solidFill>
                  <a:srgbClr val="0067C7"/>
                </a:solidFill>
                <a:effectLst/>
                <a:latin typeface="Gill Sans MT" panose="020B0502020104020203" pitchFamily="34" charset="0"/>
                <a:hlinkClick r:id="rId10" tooltip="Royal Society for the Prevention of Accidents - firework code"/>
              </a:rPr>
              <a:t>Firework Code</a:t>
            </a:r>
            <a:r>
              <a:rPr lang="en-GB" sz="1000" b="0" i="0" dirty="0">
                <a:solidFill>
                  <a:srgbClr val="0A0A0A"/>
                </a:solidFill>
                <a:effectLst/>
                <a:latin typeface="Gill Sans MT" panose="020B0502020104020203" pitchFamily="34" charset="0"/>
              </a:rPr>
              <a:t>.</a:t>
            </a:r>
          </a:p>
          <a:p>
            <a:pPr lvl="0">
              <a:lnSpc>
                <a:spcPct val="107000"/>
              </a:lnSpc>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Qr code&#10;&#10;Description automatically generated">
            <a:extLst>
              <a:ext uri="{FF2B5EF4-FFF2-40B4-BE49-F238E27FC236}">
                <a16:creationId xmlns:a16="http://schemas.microsoft.com/office/drawing/2014/main" id="{F4462041-D4E7-5FF9-84EF-3CE343DCD9D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76039" y="6443564"/>
            <a:ext cx="1029095" cy="1029095"/>
          </a:xfrm>
          <a:prstGeom prst="rect">
            <a:avLst/>
          </a:prstGeom>
          <a:noFill/>
          <a:ln>
            <a:noFill/>
          </a:ln>
        </p:spPr>
      </p:pic>
      <p:pic>
        <p:nvPicPr>
          <p:cNvPr id="13" name="Picture 12">
            <a:extLst>
              <a:ext uri="{FF2B5EF4-FFF2-40B4-BE49-F238E27FC236}">
                <a16:creationId xmlns:a16="http://schemas.microsoft.com/office/drawing/2014/main" id="{850782CE-4584-492D-E5FD-18C90D6C8FE1}"/>
              </a:ext>
            </a:extLst>
          </p:cNvPr>
          <p:cNvPicPr>
            <a:picLocks noChangeAspect="1"/>
          </p:cNvPicPr>
          <p:nvPr/>
        </p:nvPicPr>
        <p:blipFill>
          <a:blip r:embed="rId12"/>
          <a:stretch>
            <a:fillRect/>
          </a:stretch>
        </p:blipFill>
        <p:spPr>
          <a:xfrm>
            <a:off x="2664017" y="1376580"/>
            <a:ext cx="2025135" cy="1210348"/>
          </a:xfrm>
          <a:prstGeom prst="rect">
            <a:avLst/>
          </a:prstGeom>
        </p:spPr>
      </p:pic>
      <p:pic>
        <p:nvPicPr>
          <p:cNvPr id="1028" name="Picture 4" descr="Fireman Sam">
            <a:extLst>
              <a:ext uri="{FF2B5EF4-FFF2-40B4-BE49-F238E27FC236}">
                <a16:creationId xmlns:a16="http://schemas.microsoft.com/office/drawing/2014/main" id="{C0A97D93-6EBF-36BF-7913-312F0BC3B337}"/>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6715" b="94484" l="29000" r="73667">
                        <a14:foregroundMark x1="46667" y1="10791" x2="46667" y2="10791"/>
                        <a14:foregroundMark x1="40000" y1="6715" x2="40000" y2="6715"/>
                        <a14:foregroundMark x1="33000" y1="10791" x2="33000" y2="10791"/>
                        <a14:foregroundMark x1="33000" y1="10312" x2="33000" y2="10312"/>
                        <a14:foregroundMark x1="29000" y1="16067" x2="29000" y2="16067"/>
                        <a14:foregroundMark x1="61000" y1="7434" x2="61000" y2="7434"/>
                        <a14:foregroundMark x1="62000" y1="8633" x2="62000" y2="8633"/>
                        <a14:foregroundMark x1="60000" y1="10312" x2="60000" y2="10312"/>
                        <a14:foregroundMark x1="41333" y1="74580" x2="41333" y2="74580"/>
                        <a14:foregroundMark x1="44000" y1="74341" x2="44000" y2="74341"/>
                        <a14:foregroundMark x1="40333" y1="71223" x2="40333" y2="87050"/>
                        <a14:foregroundMark x1="57000" y1="71223" x2="55000" y2="88010"/>
                        <a14:foregroundMark x1="43000" y1="94484" x2="43000" y2="94484"/>
                        <a14:foregroundMark x1="41333" y1="65947" x2="41333" y2="65947"/>
                        <a14:foregroundMark x1="39000" y1="65947" x2="55000" y2="66906"/>
                        <a14:foregroundMark x1="56000" y1="42686" x2="55000" y2="51319"/>
                        <a14:foregroundMark x1="70333" y1="40767" x2="70333" y2="39089"/>
                      </a14:backgroundRemoval>
                    </a14:imgEffect>
                  </a14:imgLayer>
                </a14:imgProps>
              </a:ext>
              <a:ext uri="{28A0092B-C50C-407E-A947-70E740481C1C}">
                <a14:useLocalDpi xmlns:a14="http://schemas.microsoft.com/office/drawing/2010/main" val="0"/>
              </a:ext>
            </a:extLst>
          </a:blip>
          <a:srcRect l="24319" r="20686"/>
          <a:stretch/>
        </p:blipFill>
        <p:spPr bwMode="auto">
          <a:xfrm>
            <a:off x="2053650" y="5239225"/>
            <a:ext cx="1038225" cy="2624137"/>
          </a:xfrm>
          <a:prstGeom prst="rect">
            <a:avLst/>
          </a:prstGeom>
          <a:noFill/>
          <a:extLst>
            <a:ext uri="{909E8E84-426E-40DD-AFC4-6F175D3DCCD1}">
              <a14:hiddenFill xmlns:a14="http://schemas.microsoft.com/office/drawing/2010/main">
                <a:solidFill>
                  <a:srgbClr val="FFFFFF"/>
                </a:solidFill>
              </a14:hiddenFill>
            </a:ext>
          </a:extLst>
        </p:spPr>
      </p:pic>
      <p:sp>
        <p:nvSpPr>
          <p:cNvPr id="14" name="Speech Bubble: Rectangle 13">
            <a:extLst>
              <a:ext uri="{FF2B5EF4-FFF2-40B4-BE49-F238E27FC236}">
                <a16:creationId xmlns:a16="http://schemas.microsoft.com/office/drawing/2014/main" id="{9541896C-A427-BEDD-9147-FDDD4418C553}"/>
              </a:ext>
            </a:extLst>
          </p:cNvPr>
          <p:cNvSpPr>
            <a:spLocks noGrp="1" noRot="1" noMove="1" noResize="1" noEditPoints="1" noAdjustHandles="1" noChangeArrowheads="1" noChangeShapeType="1"/>
          </p:cNvSpPr>
          <p:nvPr/>
        </p:nvSpPr>
        <p:spPr>
          <a:xfrm>
            <a:off x="3162300" y="5372100"/>
            <a:ext cx="1526852" cy="1362076"/>
          </a:xfrm>
          <a:prstGeom prst="wedgeRectCallout">
            <a:avLst>
              <a:gd name="adj1" fmla="val -85088"/>
              <a:gd name="adj2" fmla="val -22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latin typeface="Gill Sans MT" panose="020B0502020104020203" pitchFamily="34" charset="0"/>
            </a:endParaRPr>
          </a:p>
          <a:p>
            <a:pPr algn="ctr"/>
            <a:r>
              <a:rPr lang="en-GB" sz="900" b="1" dirty="0">
                <a:latin typeface="Gill Sans MT" panose="020B0502020104020203" pitchFamily="34" charset="0"/>
              </a:rPr>
              <a:t>Come and watch some short videos helping you learn about how to keep safe on Bonfire Night</a:t>
            </a:r>
          </a:p>
          <a:p>
            <a:pPr algn="ctr"/>
            <a:endParaRPr lang="en-GB" sz="900" b="1" dirty="0">
              <a:latin typeface="Gill Sans MT" panose="020B0502020104020203" pitchFamily="34" charset="0"/>
              <a:hlinkClick r:id="rId15"/>
            </a:endParaRPr>
          </a:p>
          <a:p>
            <a:pPr algn="ctr"/>
            <a:r>
              <a:rPr lang="en-GB" sz="900" b="1" dirty="0">
                <a:latin typeface="Gill Sans MT" panose="020B0502020104020203" pitchFamily="34" charset="0"/>
                <a:hlinkClick r:id="rId15"/>
              </a:rPr>
              <a:t>https://www.cheshirefire.gov.uk/young-people/fireman-sam</a:t>
            </a:r>
            <a:endParaRPr lang="en-GB" sz="900" b="1" dirty="0">
              <a:latin typeface="Gill Sans MT" panose="020B0502020104020203" pitchFamily="34" charset="0"/>
            </a:endParaRPr>
          </a:p>
          <a:p>
            <a:pPr algn="ctr"/>
            <a:endParaRPr lang="en-GB" sz="1100" b="1" dirty="0">
              <a:latin typeface="Gill Sans MT" panose="020B0502020104020203" pitchFamily="34" charset="0"/>
            </a:endParaRPr>
          </a:p>
          <a:p>
            <a:pPr algn="ctr"/>
            <a:endParaRPr lang="en-GB" sz="1100" b="1" dirty="0">
              <a:latin typeface="Gill Sans MT" panose="020B0502020104020203" pitchFamily="34" charset="0"/>
            </a:endParaRPr>
          </a:p>
        </p:txBody>
      </p:sp>
      <p:pic>
        <p:nvPicPr>
          <p:cNvPr id="17" name="Picture 16">
            <a:extLst>
              <a:ext uri="{FF2B5EF4-FFF2-40B4-BE49-F238E27FC236}">
                <a16:creationId xmlns:a16="http://schemas.microsoft.com/office/drawing/2014/main" id="{61F2CA18-338F-C7B5-1132-DFDD7D21271C}"/>
              </a:ext>
            </a:extLst>
          </p:cNvPr>
          <p:cNvPicPr>
            <a:picLocks noChangeAspect="1"/>
          </p:cNvPicPr>
          <p:nvPr/>
        </p:nvPicPr>
        <p:blipFill>
          <a:blip r:embed="rId16"/>
          <a:stretch>
            <a:fillRect/>
          </a:stretch>
        </p:blipFill>
        <p:spPr>
          <a:xfrm>
            <a:off x="604211" y="2321920"/>
            <a:ext cx="1338889" cy="1043241"/>
          </a:xfrm>
          <a:prstGeom prst="rect">
            <a:avLst/>
          </a:prstGeom>
        </p:spPr>
      </p:pic>
      <p:pic>
        <p:nvPicPr>
          <p:cNvPr id="1030" name="Picture 6" descr="Road Safety Week | Brake">
            <a:extLst>
              <a:ext uri="{FF2B5EF4-FFF2-40B4-BE49-F238E27FC236}">
                <a16:creationId xmlns:a16="http://schemas.microsoft.com/office/drawing/2014/main" id="{46060361-BA77-547E-C41E-74EE076507B0}"/>
              </a:ext>
            </a:extLst>
          </p:cNvPr>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a:off x="739462" y="6443564"/>
            <a:ext cx="762104" cy="72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691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4">
            <a:extLst>
              <a:ext uri="{FF2B5EF4-FFF2-40B4-BE49-F238E27FC236}">
                <a16:creationId xmlns:a16="http://schemas.microsoft.com/office/drawing/2014/main" id="{40AA4712-F96D-4E0B-AD36-B818BC95550E}"/>
              </a:ext>
            </a:extLst>
          </p:cNvPr>
          <p:cNvSpPr>
            <a:spLocks noGrp="1" noRot="1" noMove="1" noResize="1" noEditPoints="1" noAdjustHandles="1" noChangeArrowheads="1" noChangeShapeType="1"/>
          </p:cNvSpPr>
          <p:nvPr/>
        </p:nvSpPr>
        <p:spPr bwMode="auto">
          <a:xfrm>
            <a:off x="0" y="325272"/>
            <a:ext cx="1858316" cy="9580728"/>
          </a:xfrm>
          <a:prstGeom prst="rect">
            <a:avLst/>
          </a:prstGeom>
          <a:solidFill>
            <a:schemeClr val="tx2">
              <a:lumMod val="20000"/>
              <a:lumOff val="80000"/>
              <a:alpha val="34902"/>
            </a:schemeClr>
          </a:solidFill>
          <a:ln w="28575">
            <a:solidFill>
              <a:srgbClr val="002060"/>
            </a:solidFill>
          </a:ln>
        </p:spPr>
        <p:txBody>
          <a:bodyPr rot="0" vert="horz" wrap="square" lIns="182880" tIns="182880" rIns="182880" bIns="182880" anchor="t" anchorCtr="0" upright="1">
            <a:noAutofit/>
          </a:bodyPr>
          <a:lstStyle/>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p>
          <a:p>
            <a:pPr>
              <a:lnSpc>
                <a:spcPct val="107000"/>
              </a:lnSpc>
              <a:spcAft>
                <a:spcPts val="12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Useful Acronyms &amp; Vocabulary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900" b="1" dirty="0">
                <a:latin typeface="Gill Sans MT" panose="020B0502020104020203" pitchFamily="34" charset="0"/>
                <a:ea typeface="Calibri" panose="020F0502020204030204" pitchFamily="34" charset="0"/>
                <a:cs typeface="Times New Roman" panose="02020603050405020304" pitchFamily="18" charset="0"/>
              </a:rPr>
              <a:t>Bystander:</a:t>
            </a:r>
            <a:r>
              <a:rPr lang="en-GB" sz="900" dirty="0">
                <a:latin typeface="Gill Sans MT" panose="020B0502020104020203" pitchFamily="34" charset="0"/>
                <a:ea typeface="Calibri" panose="020F0502020204030204" pitchFamily="34" charset="0"/>
                <a:cs typeface="Times New Roman" panose="02020603050405020304" pitchFamily="18" charset="0"/>
              </a:rPr>
              <a:t> A bystander is ‘a person who does not become actively involved in a situation where someone else requires help’ (Clarkson 1996, p6) and in this way is understood to be a passive observer, an onlooker who watches something happening, but stays on the side-lines and doesn’t intervene or get help, even if someone needs it.</a:t>
            </a:r>
          </a:p>
          <a:p>
            <a:pPr marR="12700">
              <a:lnSpc>
                <a:spcPct val="92000"/>
              </a:lnSpc>
              <a:spcAft>
                <a:spcPts val="800"/>
              </a:spcAft>
            </a:pPr>
            <a:r>
              <a:rPr lang="en-GB" sz="900" b="1" dirty="0">
                <a:effectLst/>
                <a:latin typeface="Gill Sans MT" panose="020B0502020104020203" pitchFamily="34" charset="0"/>
                <a:ea typeface="Calibri" panose="020F0502020204030204" pitchFamily="34" charset="0"/>
                <a:cs typeface="Times New Roman" panose="02020603050405020304" pitchFamily="18" charset="0"/>
              </a:rPr>
              <a:t>Cyberbullying</a:t>
            </a:r>
            <a:r>
              <a:rPr lang="en-GB" sz="900" b="1" dirty="0">
                <a:latin typeface="Gill Sans MT" panose="020B0502020104020203" pitchFamily="34" charset="0"/>
                <a:ea typeface="Calibri" panose="020F0502020204030204" pitchFamily="34" charset="0"/>
                <a:cs typeface="Times New Roman" panose="02020603050405020304" pitchFamily="18" charset="0"/>
              </a:rPr>
              <a:t>: </a:t>
            </a:r>
            <a:r>
              <a:rPr lang="en-GB" sz="900" dirty="0">
                <a:latin typeface="Gill Sans MT" panose="020B0502020104020203" pitchFamily="34" charset="0"/>
                <a:ea typeface="Calibri" panose="020F0502020204030204" pitchFamily="34" charset="0"/>
                <a:cs typeface="Times New Roman" panose="02020603050405020304" pitchFamily="18" charset="0"/>
              </a:rPr>
              <a:t>Cyberbullying includes sending, posting, or sharing negative, harmful, false, or mean content about someone else. It can include sharing personal or private information about someone else causing embarrassment or humiliation. Some cyberbullying crosses the line into unlawful or criminal behaviour.</a:t>
            </a:r>
          </a:p>
          <a:p>
            <a:pPr marR="12700" algn="ctr">
              <a:lnSpc>
                <a:spcPct val="92000"/>
              </a:lnSpc>
              <a:spcAft>
                <a:spcPts val="800"/>
              </a:spcAft>
            </a:pPr>
            <a:r>
              <a:rPr lang="en-GB" sz="9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Safeguarding Information at WGES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900" dirty="0">
                <a:effectLst/>
                <a:latin typeface="Gill Sans MT" panose="020B0502020104020203" pitchFamily="34" charset="0"/>
                <a:ea typeface="Arial" panose="020B0604020202020204" pitchFamily="34" charset="0"/>
                <a:cs typeface="Times New Roman" panose="02020603050405020304" pitchFamily="18" charset="0"/>
              </a:rPr>
              <a:t>We have a wealth of information on our school website for parents to access, including important documents and contact details.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900" dirty="0">
                <a:effectLst/>
                <a:latin typeface="Gill Sans MT" panose="020B0502020104020203" pitchFamily="34" charset="0"/>
                <a:ea typeface="Arial" panose="020B0604020202020204" pitchFamily="34" charset="0"/>
                <a:cs typeface="Times New Roman" panose="02020603050405020304" pitchFamily="18" charset="0"/>
              </a:rPr>
              <a:t>Please visit </a:t>
            </a:r>
            <a:r>
              <a:rPr lang="en-GB" sz="9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hlinkClick r:id="rId2"/>
              </a:rPr>
              <a:t>www.williamgilbertend.derbyshire.sch.uk</a:t>
            </a:r>
            <a:r>
              <a:rPr lang="en-GB" sz="900" dirty="0">
                <a:effectLst/>
                <a:latin typeface="Gill Sans MT" panose="020B0502020104020203" pitchFamily="34" charset="0"/>
                <a:ea typeface="Arial" panose="020B060402020202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900" dirty="0">
                <a:effectLst/>
                <a:latin typeface="Gill Sans MT" panose="020B0502020104020203" pitchFamily="34" charset="0"/>
                <a:ea typeface="Arial" panose="020B0604020202020204" pitchFamily="34" charset="0"/>
                <a:cs typeface="Times New Roman" panose="02020603050405020304" pitchFamily="18" charset="0"/>
              </a:rPr>
              <a:t>Scan the QR code below to take you to </a:t>
            </a:r>
            <a:r>
              <a:rPr lang="en-GB" sz="9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our Parent Support page</a:t>
            </a:r>
          </a:p>
          <a:p>
            <a:pPr marR="12700" algn="ctr">
              <a:lnSpc>
                <a:spcPct val="92000"/>
              </a:lnSpc>
              <a:spcAft>
                <a:spcPts val="800"/>
              </a:spcAft>
            </a:pPr>
            <a:r>
              <a:rPr lang="en-GB" sz="800" b="1" dirty="0">
                <a:solidFill>
                  <a:srgbClr val="0070C0"/>
                </a:solidFill>
                <a:latin typeface="Gill Sans MT" panose="020B0502020104020203" pitchFamily="34" charset="0"/>
                <a:ea typeface="Calibri" panose="020F0502020204030204" pitchFamily="34" charset="0"/>
                <a:cs typeface="Times New Roman" panose="02020603050405020304" pitchFamily="18" charset="0"/>
              </a:rPr>
              <a:t>Here you will find a wealth of information and resources to help you understand issues around bullying, how we support children in school and leaflets for parents to help you have discussions around conflict and bullying.</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R="76200">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76200">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76200">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76200">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76200">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400"/>
              </a:spcBef>
              <a:spcAft>
                <a:spcPts val="1200"/>
              </a:spcAft>
            </a:pPr>
            <a:r>
              <a:rPr lang="en-GB" sz="1200" b="1"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5A8A5C6-45AC-B695-F4A7-5419CE66A8B9}"/>
              </a:ext>
            </a:extLst>
          </p:cNvPr>
          <p:cNvSpPr>
            <a:spLocks noGrp="1" noRot="1" noMove="1" noResize="1" noEditPoints="1" noAdjustHandles="1" noChangeArrowheads="1" noChangeShapeType="1"/>
          </p:cNvSpPr>
          <p:nvPr/>
        </p:nvSpPr>
        <p:spPr>
          <a:xfrm>
            <a:off x="-7620" y="-41441"/>
            <a:ext cx="1865936" cy="17500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4" name="Picture 3" descr="A picture containing icon&#10;&#10;Description automatically generated">
            <a:extLst>
              <a:ext uri="{FF2B5EF4-FFF2-40B4-BE49-F238E27FC236}">
                <a16:creationId xmlns:a16="http://schemas.microsoft.com/office/drawing/2014/main" id="{5DE15174-7C2A-B4F9-FB74-9A147082FAB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544512" y="189547"/>
            <a:ext cx="866775" cy="1370965"/>
          </a:xfrm>
          <a:prstGeom prst="rect">
            <a:avLst/>
          </a:prstGeom>
        </p:spPr>
      </p:pic>
      <p:sp>
        <p:nvSpPr>
          <p:cNvPr id="7" name="Text Box 10">
            <a:extLst>
              <a:ext uri="{FF2B5EF4-FFF2-40B4-BE49-F238E27FC236}">
                <a16:creationId xmlns:a16="http://schemas.microsoft.com/office/drawing/2014/main" id="{A915999E-7A41-7C5B-C02D-F219BB64FBE2}"/>
              </a:ext>
            </a:extLst>
          </p:cNvPr>
          <p:cNvSpPr txBox="1">
            <a:spLocks/>
          </p:cNvSpPr>
          <p:nvPr/>
        </p:nvSpPr>
        <p:spPr>
          <a:xfrm>
            <a:off x="1988822" y="-1"/>
            <a:ext cx="4749802" cy="937260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120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rPr>
              <a:t> </a:t>
            </a:r>
            <a:r>
              <a:rPr lang="en-GB" sz="2000" b="1" dirty="0">
                <a:solidFill>
                  <a:srgbClr val="92D050"/>
                </a:solidFill>
                <a:effectLst/>
                <a:latin typeface="Gill Sans MT" panose="020B0502020104020203" pitchFamily="34" charset="0"/>
                <a:ea typeface="Calibri" panose="020F0502020204030204" pitchFamily="34" charset="0"/>
                <a:cs typeface="Times New Roman" panose="02020603050405020304" pitchFamily="18" charset="0"/>
              </a:rPr>
              <a:t>Anti-Bullying </a:t>
            </a:r>
          </a:p>
          <a:p>
            <a:pPr>
              <a:lnSpc>
                <a:spcPct val="107000"/>
              </a:lnSpc>
              <a:spcAft>
                <a:spcPts val="800"/>
              </a:spcAft>
            </a:pPr>
            <a:endParaRPr lang="en-GB" sz="1600" b="1" dirty="0">
              <a:solidFill>
                <a:srgbClr val="92D050"/>
              </a:solidFill>
              <a:effectLst/>
              <a:latin typeface="Gill Sans MT" panose="020B0502020104020203"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600" b="1" i="0" u="none" strike="noStrike" baseline="0" dirty="0">
              <a:solidFill>
                <a:srgbClr val="4472C4"/>
              </a:solidFill>
              <a:latin typeface="Gill Sans MT" panose="020B0502020104020203" pitchFamily="34" charset="0"/>
              <a:cs typeface="Times New Roman" panose="02020603050405020304" pitchFamily="18" charset="0"/>
            </a:endParaRPr>
          </a:p>
          <a:p>
            <a:r>
              <a:rPr lang="en-GB" sz="1050" i="0" u="none" strike="noStrike" baseline="0" dirty="0">
                <a:latin typeface="Gill Sans MT" panose="020B0502020104020203" pitchFamily="34" charset="0"/>
              </a:rPr>
              <a:t>Anti-Bullying Week 2022 is coordinated in England and Wales by the Anti-Bullying Alliance. It will take place from </a:t>
            </a:r>
            <a:r>
              <a:rPr lang="en-GB" sz="1050" b="1" i="0" u="none" strike="noStrike" baseline="0" dirty="0">
                <a:latin typeface="Gill Sans MT" panose="020B0502020104020203" pitchFamily="34" charset="0"/>
              </a:rPr>
              <a:t>14</a:t>
            </a:r>
            <a:r>
              <a:rPr lang="en-GB" sz="1050" b="1" i="0" u="none" strike="noStrike" baseline="30000" dirty="0">
                <a:latin typeface="Gill Sans MT" panose="020B0502020104020203" pitchFamily="34" charset="0"/>
              </a:rPr>
              <a:t>th</a:t>
            </a:r>
            <a:r>
              <a:rPr lang="en-GB" sz="1050" b="1" i="0" u="none" strike="noStrike" baseline="0" dirty="0">
                <a:latin typeface="Gill Sans MT" panose="020B0502020104020203" pitchFamily="34" charset="0"/>
              </a:rPr>
              <a:t> to 18</a:t>
            </a:r>
            <a:r>
              <a:rPr lang="en-GB" sz="1050" b="1" i="0" u="none" strike="noStrike" baseline="30000" dirty="0">
                <a:latin typeface="Gill Sans MT" panose="020B0502020104020203" pitchFamily="34" charset="0"/>
              </a:rPr>
              <a:t>th</a:t>
            </a:r>
            <a:r>
              <a:rPr lang="en-GB" sz="1050" b="1" i="0" u="none" strike="noStrike" baseline="0" dirty="0">
                <a:latin typeface="Gill Sans MT" panose="020B0502020104020203" pitchFamily="34" charset="0"/>
              </a:rPr>
              <a:t> November 2022 </a:t>
            </a:r>
            <a:r>
              <a:rPr lang="en-GB" sz="1050" i="0" u="none" strike="noStrike" baseline="0" dirty="0">
                <a:latin typeface="Gill Sans MT" panose="020B0502020104020203" pitchFamily="34" charset="0"/>
              </a:rPr>
              <a:t>and has the theme Reach Out. The week will kick off with Odd Socks Day on Monday 14th November, where adults and children wear odd socks to celebrate what makes us all unique. All week we will use Anti-bullying week to continue our work in raising pupils awareness of what bullying is, what it is not, how to respond and reach out for help with trusted adults at school and home. This work will be through workshops and assemblies. </a:t>
            </a:r>
          </a:p>
          <a:p>
            <a:endParaRPr lang="en-GB" sz="1050" dirty="0">
              <a:effectLst/>
              <a:latin typeface="Gill Sans MT" panose="020B0502020104020203" pitchFamily="34" charset="0"/>
              <a:ea typeface="Calibri" panose="020F0502020204030204" pitchFamily="34" charset="0"/>
              <a:cs typeface="Times New Roman" panose="02020603050405020304" pitchFamily="18" charset="0"/>
            </a:endParaRPr>
          </a:p>
          <a:p>
            <a:pPr algn="ctr"/>
            <a:r>
              <a:rPr lang="en-GB" sz="1050" b="1" i="1" dirty="0">
                <a:solidFill>
                  <a:srgbClr val="7030A0"/>
                </a:solidFill>
                <a:effectLst/>
                <a:latin typeface="Gill Sans MT" panose="020B0502020104020203" pitchFamily="34" charset="0"/>
                <a:ea typeface="Calibri" panose="020F0502020204030204" pitchFamily="34" charset="0"/>
                <a:cs typeface="Times New Roman" panose="02020603050405020304" pitchFamily="18" charset="0"/>
              </a:rPr>
              <a:t>Bullying is behaviour by an individual or group, repeated over time,</a:t>
            </a:r>
          </a:p>
          <a:p>
            <a:pPr algn="ctr"/>
            <a:r>
              <a:rPr lang="en-GB" sz="1050" b="1" i="1" dirty="0">
                <a:solidFill>
                  <a:srgbClr val="7030A0"/>
                </a:solidFill>
                <a:effectLst/>
                <a:latin typeface="Gill Sans MT" panose="020B0502020104020203" pitchFamily="34" charset="0"/>
                <a:ea typeface="Calibri" panose="020F0502020204030204" pitchFamily="34" charset="0"/>
                <a:cs typeface="Times New Roman" panose="02020603050405020304" pitchFamily="18" charset="0"/>
              </a:rPr>
              <a:t>which intentionally hurts other people, either physically or emotionally</a:t>
            </a:r>
          </a:p>
          <a:p>
            <a:pPr algn="ctr"/>
            <a:endParaRPr lang="en-GB" sz="1050" b="1" i="1" dirty="0">
              <a:solidFill>
                <a:srgbClr val="7030A0"/>
              </a:solidFill>
              <a:effectLst/>
              <a:latin typeface="Gill Sans MT" panose="020B0502020104020203" pitchFamily="34" charset="0"/>
              <a:ea typeface="Calibri" panose="020F0502020204030204" pitchFamily="34" charset="0"/>
              <a:cs typeface="Times New Roman" panose="02020603050405020304" pitchFamily="18" charset="0"/>
            </a:endParaRPr>
          </a:p>
          <a:p>
            <a:pPr algn="l"/>
            <a:r>
              <a:rPr lang="en-GB" sz="1100" b="1" i="0" dirty="0">
                <a:solidFill>
                  <a:srgbClr val="1B1464"/>
                </a:solidFill>
                <a:effectLst/>
                <a:latin typeface="Gill Sans MT" panose="020B0502020104020203" pitchFamily="34" charset="0"/>
              </a:rPr>
              <a:t>We support the Anti-Bullying Alliance call to action: </a:t>
            </a:r>
          </a:p>
          <a:p>
            <a:pPr marL="171450" indent="-171450" algn="l">
              <a:buFont typeface="Wingdings" panose="05000000000000000000" pitchFamily="2" charset="2"/>
              <a:buChar char="Ø"/>
            </a:pPr>
            <a:r>
              <a:rPr lang="en-GB" sz="1000" b="0" i="0" dirty="0">
                <a:solidFill>
                  <a:srgbClr val="0070C0"/>
                </a:solidFill>
                <a:effectLst/>
                <a:latin typeface="Gill Sans MT" panose="020B0502020104020203" pitchFamily="34" charset="0"/>
              </a:rPr>
              <a:t>Bullying affects millions of lives and can leave us feeling hopeless. But it doesn’t have to be this way. </a:t>
            </a:r>
            <a:r>
              <a:rPr lang="en-GB" sz="1000" b="1" i="0" dirty="0">
                <a:solidFill>
                  <a:srgbClr val="0070C0"/>
                </a:solidFill>
                <a:effectLst/>
                <a:latin typeface="Gill Sans MT" panose="020B0502020104020203" pitchFamily="34" charset="0"/>
              </a:rPr>
              <a:t>If we challenge it, we can change it</a:t>
            </a:r>
            <a:r>
              <a:rPr lang="en-GB" sz="1000" b="0" i="0" dirty="0">
                <a:solidFill>
                  <a:srgbClr val="0070C0"/>
                </a:solidFill>
                <a:effectLst/>
                <a:latin typeface="Gill Sans MT" panose="020B0502020104020203" pitchFamily="34" charset="0"/>
              </a:rPr>
              <a:t>. And it starts by reaching out.</a:t>
            </a:r>
          </a:p>
          <a:p>
            <a:pPr marL="171450" indent="-171450" algn="l">
              <a:buFont typeface="Wingdings" panose="05000000000000000000" pitchFamily="2" charset="2"/>
              <a:buChar char="Ø"/>
            </a:pPr>
            <a:r>
              <a:rPr lang="en-GB" sz="1000" b="0" i="0" dirty="0">
                <a:solidFill>
                  <a:srgbClr val="0070C0"/>
                </a:solidFill>
                <a:effectLst/>
                <a:latin typeface="Gill Sans MT" panose="020B0502020104020203" pitchFamily="34" charset="0"/>
              </a:rPr>
              <a:t>Whether it’s in school, at home, in the community or online, let’s reach out and show each other the support we need. Reach out to someone you trust if you need to talk. Reach out to someone you know is being bullied. Reach out and consider a new approach.</a:t>
            </a:r>
          </a:p>
          <a:p>
            <a:pPr marL="171450" indent="-171450" algn="l">
              <a:buFont typeface="Wingdings" panose="05000000000000000000" pitchFamily="2" charset="2"/>
              <a:buChar char="Ø"/>
            </a:pPr>
            <a:r>
              <a:rPr lang="en-GB" sz="1000" b="0" i="0" dirty="0">
                <a:solidFill>
                  <a:srgbClr val="0070C0"/>
                </a:solidFill>
                <a:effectLst/>
                <a:latin typeface="Gill Sans MT" panose="020B0502020104020203" pitchFamily="34" charset="0"/>
              </a:rPr>
              <a:t>And it doesn’t stop with young people. From teachers to parents and influencers to politicians, we all have a responsibility to help each other reach out. Together, let’s be the change we want to see. Reflect on our own behaviour, set positive examples and create kinder communities.</a:t>
            </a:r>
          </a:p>
          <a:p>
            <a:pPr marL="171450" indent="-171450" algn="l">
              <a:buFont typeface="Wingdings" panose="05000000000000000000" pitchFamily="2" charset="2"/>
              <a:buChar char="Ø"/>
            </a:pPr>
            <a:r>
              <a:rPr lang="en-GB" sz="1000" b="0" i="0" dirty="0">
                <a:solidFill>
                  <a:srgbClr val="0070C0"/>
                </a:solidFill>
                <a:effectLst/>
                <a:latin typeface="Gill Sans MT" panose="020B0502020104020203" pitchFamily="34" charset="0"/>
              </a:rPr>
              <a:t>It takes courage, but it can change lives. So, this Anti-Bullying Week, let’s come together and reach out to stop bullying.</a:t>
            </a:r>
          </a:p>
          <a:p>
            <a:endParaRPr lang="en-GB"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F4C15454-D032-4E91-6109-4B371F0753C0}"/>
              </a:ext>
            </a:extLst>
          </p:cNvPr>
          <p:cNvPicPr>
            <a:picLocks noChangeAspect="1"/>
          </p:cNvPicPr>
          <p:nvPr/>
        </p:nvPicPr>
        <p:blipFill>
          <a:blip r:embed="rId4"/>
          <a:stretch>
            <a:fillRect/>
          </a:stretch>
        </p:blipFill>
        <p:spPr>
          <a:xfrm>
            <a:off x="4363723" y="180749"/>
            <a:ext cx="2343150" cy="1305680"/>
          </a:xfrm>
          <a:prstGeom prst="rect">
            <a:avLst/>
          </a:prstGeom>
        </p:spPr>
      </p:pic>
      <p:pic>
        <p:nvPicPr>
          <p:cNvPr id="2054" name="Picture 6" descr="Anti-Bullying Alliance Shop">
            <a:extLst>
              <a:ext uri="{FF2B5EF4-FFF2-40B4-BE49-F238E27FC236}">
                <a16:creationId xmlns:a16="http://schemas.microsoft.com/office/drawing/2014/main" id="{BAB2F307-4A03-032A-87D7-DFC62E1E826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087425" y="647700"/>
            <a:ext cx="1532075" cy="8018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CD08CAE-499D-8336-C019-CFFBE07C9F1E}"/>
              </a:ext>
            </a:extLst>
          </p:cNvPr>
          <p:cNvPicPr>
            <a:picLocks noGrp="1" noRot="1" noChangeAspect="1" noMove="1" noResize="1" noEditPoints="1" noAdjustHandles="1" noChangeArrowheads="1" noChangeShapeType="1" noCrop="1"/>
          </p:cNvPicPr>
          <p:nvPr/>
        </p:nvPicPr>
        <p:blipFill>
          <a:blip r:embed="rId6"/>
          <a:stretch>
            <a:fillRect/>
          </a:stretch>
        </p:blipFill>
        <p:spPr>
          <a:xfrm>
            <a:off x="3871391" y="5782386"/>
            <a:ext cx="2835482" cy="1588879"/>
          </a:xfrm>
          <a:prstGeom prst="rect">
            <a:avLst/>
          </a:prstGeom>
        </p:spPr>
      </p:pic>
      <p:sp>
        <p:nvSpPr>
          <p:cNvPr id="12" name="TextBox 11">
            <a:extLst>
              <a:ext uri="{FF2B5EF4-FFF2-40B4-BE49-F238E27FC236}">
                <a16:creationId xmlns:a16="http://schemas.microsoft.com/office/drawing/2014/main" id="{4E32AFA0-7D9A-FFE6-E8F5-FCE387108168}"/>
              </a:ext>
            </a:extLst>
          </p:cNvPr>
          <p:cNvSpPr txBox="1">
            <a:spLocks noGrp="1" noRot="1" noMove="1" noResize="1" noEditPoints="1" noAdjustHandles="1" noChangeArrowheads="1" noChangeShapeType="1"/>
          </p:cNvSpPr>
          <p:nvPr/>
        </p:nvSpPr>
        <p:spPr>
          <a:xfrm>
            <a:off x="1928053" y="5782386"/>
            <a:ext cx="1850818" cy="3331681"/>
          </a:xfrm>
          <a:prstGeom prst="rect">
            <a:avLst/>
          </a:prstGeom>
          <a:solidFill>
            <a:schemeClr val="accent6">
              <a:lumMod val="60000"/>
              <a:lumOff val="40000"/>
            </a:schemeClr>
          </a:solidFill>
          <a:ln w="19050">
            <a:solidFill>
              <a:srgbClr val="002060"/>
            </a:solidFill>
          </a:ln>
        </p:spPr>
        <p:txBody>
          <a:bodyPr wrap="square" rtlCol="0">
            <a:spAutoFit/>
          </a:bodyPr>
          <a:lstStyle/>
          <a:p>
            <a:pPr algn="ctr"/>
            <a:r>
              <a:rPr lang="en-GB" sz="1100" b="1" i="0" dirty="0">
                <a:effectLst/>
                <a:latin typeface="Gill Sans MT" panose="020B0502020104020203" pitchFamily="34" charset="0"/>
              </a:rPr>
              <a:t>What is Odd Socks day?</a:t>
            </a:r>
          </a:p>
          <a:p>
            <a:pPr algn="l"/>
            <a:r>
              <a:rPr lang="en-GB" sz="1050" i="0" dirty="0">
                <a:effectLst/>
                <a:latin typeface="Gill Sans MT" panose="020B0502020104020203" pitchFamily="34" charset="0"/>
              </a:rPr>
              <a:t>Most importantly, Odd Socks Day is designed to be fun! It’s an opportunity to encourage people to express themselves and celebrate their individuality and what makes us all unique!</a:t>
            </a:r>
          </a:p>
          <a:p>
            <a:pPr algn="l"/>
            <a:r>
              <a:rPr lang="en-GB" sz="1050" i="0" dirty="0">
                <a:effectLst/>
                <a:latin typeface="Gill Sans MT" panose="020B0502020104020203" pitchFamily="34" charset="0"/>
              </a:rPr>
              <a:t>There is no pressure to wear the latest fashion or to buy expensive costumes.  All you have to do to take part is wear odd socks to school, it couldn’t  be simpler!  We are asking participants to make a £1 donation - or any donation you think appropriate – which we will send to the Anti-Bullying Alliance to support their continuing work. </a:t>
            </a:r>
            <a:endParaRPr lang="en-GB" sz="1600" dirty="0"/>
          </a:p>
        </p:txBody>
      </p:sp>
      <p:pic>
        <p:nvPicPr>
          <p:cNvPr id="2056" name="Picture 8" descr="HE1000716 - Bullying Poster Set - Pack of 6 | Hope Education">
            <a:extLst>
              <a:ext uri="{FF2B5EF4-FFF2-40B4-BE49-F238E27FC236}">
                <a16:creationId xmlns:a16="http://schemas.microsoft.com/office/drawing/2014/main" id="{F773ECAF-7C65-3FD2-DF74-C4B6A857CA81}"/>
              </a:ext>
            </a:extLst>
          </p:cNvPr>
          <p:cNvPicPr>
            <a:picLocks noGrp="1" noRot="1" noChangeAspect="1" noMove="1" noResize="1" noEditPoints="1" noAdjustHandles="1" noChangeArrowheads="1" noChangeShapeType="1" noCrop="1"/>
          </p:cNvPicPr>
          <p:nvPr/>
        </p:nvPicPr>
        <p:blipFill rotWithShape="1">
          <a:blip r:embed="rId7" cstate="hqprint">
            <a:extLst>
              <a:ext uri="{28A0092B-C50C-407E-A947-70E740481C1C}">
                <a14:useLocalDpi xmlns:a14="http://schemas.microsoft.com/office/drawing/2010/main" val="0"/>
              </a:ext>
            </a:extLst>
          </a:blip>
          <a:srcRect l="15493" r="15247"/>
          <a:stretch/>
        </p:blipFill>
        <p:spPr bwMode="auto">
          <a:xfrm>
            <a:off x="3909377" y="7448226"/>
            <a:ext cx="1332808" cy="19243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Qr code&#10;&#10;Description automatically generated">
            <a:extLst>
              <a:ext uri="{FF2B5EF4-FFF2-40B4-BE49-F238E27FC236}">
                <a16:creationId xmlns:a16="http://schemas.microsoft.com/office/drawing/2014/main" id="{E7786941-0647-483C-8B31-C3667144622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23941" y="8725959"/>
            <a:ext cx="990494" cy="990494"/>
          </a:xfrm>
          <a:prstGeom prst="rect">
            <a:avLst/>
          </a:prstGeom>
        </p:spPr>
      </p:pic>
      <p:sp>
        <p:nvSpPr>
          <p:cNvPr id="15" name="TextBox 14">
            <a:extLst>
              <a:ext uri="{FF2B5EF4-FFF2-40B4-BE49-F238E27FC236}">
                <a16:creationId xmlns:a16="http://schemas.microsoft.com/office/drawing/2014/main" id="{825421B9-2EC3-50AF-BB12-78E51FA49999}"/>
              </a:ext>
            </a:extLst>
          </p:cNvPr>
          <p:cNvSpPr txBox="1">
            <a:spLocks noGrp="1" noRot="1" noMove="1" noResize="1" noEditPoints="1" noAdjustHandles="1" noChangeArrowheads="1" noChangeShapeType="1"/>
          </p:cNvSpPr>
          <p:nvPr/>
        </p:nvSpPr>
        <p:spPr>
          <a:xfrm>
            <a:off x="5302954" y="7448226"/>
            <a:ext cx="1403919" cy="2185214"/>
          </a:xfrm>
          <a:prstGeom prst="rect">
            <a:avLst/>
          </a:prstGeom>
          <a:solidFill>
            <a:srgbClr val="FC64A5"/>
          </a:solidFill>
          <a:ln w="19050">
            <a:solidFill>
              <a:srgbClr val="002060"/>
            </a:solidFill>
          </a:ln>
        </p:spPr>
        <p:txBody>
          <a:bodyPr wrap="square" rtlCol="0">
            <a:spAutoFit/>
          </a:bodyPr>
          <a:lstStyle/>
          <a:p>
            <a:r>
              <a:rPr lang="en-GB" sz="800" b="1" dirty="0">
                <a:latin typeface="Gill Sans MT" panose="020B0502020104020203" pitchFamily="34" charset="0"/>
              </a:rPr>
              <a:t>All adults at school take reports of bullying seriously and will act upon it. </a:t>
            </a:r>
          </a:p>
          <a:p>
            <a:endParaRPr lang="en-GB" sz="800" b="1" dirty="0">
              <a:latin typeface="Gill Sans MT" panose="020B0502020104020203" pitchFamily="34" charset="0"/>
            </a:endParaRPr>
          </a:p>
          <a:p>
            <a:r>
              <a:rPr lang="en-GB" sz="800" b="1" dirty="0">
                <a:latin typeface="Gill Sans MT" panose="020B0502020104020203" pitchFamily="34" charset="0"/>
              </a:rPr>
              <a:t>Pupils are encouraged to tell a trusted adult or a trusted friend who will inform a school adult. We expect bystanders (children, school staff and parents/ carers) to tell an adult in school. Bystander behaviour is regularly a feature of our safeguarding assemblies and RHE lessons.</a:t>
            </a:r>
          </a:p>
        </p:txBody>
      </p:sp>
    </p:spTree>
    <p:extLst>
      <p:ext uri="{BB962C8B-B14F-4D97-AF65-F5344CB8AC3E}">
        <p14:creationId xmlns:p14="http://schemas.microsoft.com/office/powerpoint/2010/main" val="218165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4">
            <a:extLst>
              <a:ext uri="{FF2B5EF4-FFF2-40B4-BE49-F238E27FC236}">
                <a16:creationId xmlns:a16="http://schemas.microsoft.com/office/drawing/2014/main" id="{DF874437-1F58-A5D3-99EC-B929B6AAF431}"/>
              </a:ext>
            </a:extLst>
          </p:cNvPr>
          <p:cNvSpPr>
            <a:spLocks noGrp="1" noRot="1" noMove="1" noResize="1" noEditPoints="1" noAdjustHandles="1" noChangeArrowheads="1" noChangeShapeType="1"/>
          </p:cNvSpPr>
          <p:nvPr/>
        </p:nvSpPr>
        <p:spPr bwMode="auto">
          <a:xfrm>
            <a:off x="5164266" y="252412"/>
            <a:ext cx="1693733" cy="9653588"/>
          </a:xfrm>
          <a:prstGeom prst="rect">
            <a:avLst/>
          </a:prstGeom>
          <a:solidFill>
            <a:schemeClr val="tx2">
              <a:lumMod val="20000"/>
              <a:lumOff val="80000"/>
              <a:alpha val="34902"/>
            </a:schemeClr>
          </a:solidFill>
          <a:ln w="28575">
            <a:solidFill>
              <a:srgbClr val="002060"/>
            </a:solidFill>
          </a:ln>
        </p:spPr>
        <p:txBody>
          <a:bodyPr rot="0" vert="horz" wrap="square" lIns="182880" tIns="182880" rIns="182880" bIns="182880" anchor="t" anchorCtr="0" upright="1">
            <a:noAutofit/>
          </a:bodyPr>
          <a:lstStyle/>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Useful Acronyms &amp; Vocabulary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508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CAMHS:</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Child and Adolescent Mental Health Services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My Concern</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 Safeguarding record system (safeguarding and child protection software for schools used at WGES).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PCSO:</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Police Community Support Officer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EHA:</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Early Help Assessment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Safeguarding Information at WGES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We have a wealth of information on our school website for parents to access, including important documents and contact details.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Please visit </a:t>
            </a:r>
            <a:r>
              <a:rPr lang="en-GB" sz="10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hlinkClick r:id="rId2"/>
              </a:rPr>
              <a:t>www.williamgilbertend.derbyshire.sch.uk</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r>
              <a:rPr lang="en-GB" sz="1000" dirty="0">
                <a:solidFill>
                  <a:srgbClr val="808080"/>
                </a:solidFill>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If you believe that any child is in danger ring </a:t>
            </a:r>
            <a:r>
              <a:rPr lang="en-GB" sz="1100" b="1" u="sng"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Call Derbyshire</a:t>
            </a:r>
            <a:r>
              <a:rPr lang="en-GB" sz="110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 Tel: 01629 533190 choosing the option for urgent child protection calls at any time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Childline is helping young people spot the signs of peer-on-peer abuse in  Essex - Essex-TV">
            <a:extLst>
              <a:ext uri="{FF2B5EF4-FFF2-40B4-BE49-F238E27FC236}">
                <a16:creationId xmlns:a16="http://schemas.microsoft.com/office/drawing/2014/main" id="{4AE05406-2AD7-3E03-0B1C-D927E005BEE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2325" y="8587838"/>
            <a:ext cx="1217613" cy="671413"/>
          </a:xfrm>
          <a:prstGeom prst="rect">
            <a:avLst/>
          </a:prstGeom>
          <a:noFill/>
          <a:ln>
            <a:noFill/>
          </a:ln>
        </p:spPr>
      </p:pic>
      <p:sp>
        <p:nvSpPr>
          <p:cNvPr id="4" name="Rectangle 3">
            <a:extLst>
              <a:ext uri="{FF2B5EF4-FFF2-40B4-BE49-F238E27FC236}">
                <a16:creationId xmlns:a16="http://schemas.microsoft.com/office/drawing/2014/main" id="{0C4D6FFD-AB07-AE4C-2891-034495FFEEC1}"/>
              </a:ext>
            </a:extLst>
          </p:cNvPr>
          <p:cNvSpPr>
            <a:spLocks noGrp="1" noRot="1" noMove="1" noResize="1" noEditPoints="1" noAdjustHandles="1" noChangeArrowheads="1" noChangeShapeType="1"/>
          </p:cNvSpPr>
          <p:nvPr/>
        </p:nvSpPr>
        <p:spPr>
          <a:xfrm>
            <a:off x="5123180" y="0"/>
            <a:ext cx="1734820" cy="16954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A picture containing icon&#10;&#10;Description automatically generated">
            <a:extLst>
              <a:ext uri="{FF2B5EF4-FFF2-40B4-BE49-F238E27FC236}">
                <a16:creationId xmlns:a16="http://schemas.microsoft.com/office/drawing/2014/main" id="{F94236FA-0290-3296-5087-4E8F749DD337}"/>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5557201" y="162242"/>
            <a:ext cx="866775" cy="1370965"/>
          </a:xfrm>
          <a:prstGeom prst="rect">
            <a:avLst/>
          </a:prstGeom>
        </p:spPr>
      </p:pic>
      <p:sp>
        <p:nvSpPr>
          <p:cNvPr id="7" name="Rectangle 6">
            <a:extLst>
              <a:ext uri="{FF2B5EF4-FFF2-40B4-BE49-F238E27FC236}">
                <a16:creationId xmlns:a16="http://schemas.microsoft.com/office/drawing/2014/main" id="{13D84B7F-A943-BE4E-3127-964153E3535D}"/>
              </a:ext>
            </a:extLst>
          </p:cNvPr>
          <p:cNvSpPr>
            <a:spLocks noGrp="1" noRot="1" noMove="1" noResize="1" noEditPoints="1" noAdjustHandles="1" noChangeArrowheads="1" noChangeShapeType="1"/>
          </p:cNvSpPr>
          <p:nvPr/>
        </p:nvSpPr>
        <p:spPr>
          <a:xfrm>
            <a:off x="0" y="0"/>
            <a:ext cx="4760686" cy="1293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2800"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Lengthen night and shorten day…</a:t>
            </a:r>
            <a:endParaRPr lang="en-GB" sz="1100" dirty="0">
              <a:effectLst/>
              <a:ea typeface="Calibri" panose="020F0502020204030204" pitchFamily="34" charset="0"/>
              <a:cs typeface="Times New Roman" panose="02020603050405020304" pitchFamily="18" charset="0"/>
            </a:endParaRPr>
          </a:p>
        </p:txBody>
      </p:sp>
      <p:sp>
        <p:nvSpPr>
          <p:cNvPr id="9" name="Text Box 22">
            <a:extLst>
              <a:ext uri="{FF2B5EF4-FFF2-40B4-BE49-F238E27FC236}">
                <a16:creationId xmlns:a16="http://schemas.microsoft.com/office/drawing/2014/main" id="{A5A8F759-AEC0-D816-3686-345C4DA1D2D0}"/>
              </a:ext>
            </a:extLst>
          </p:cNvPr>
          <p:cNvSpPr txBox="1">
            <a:spLocks noGrp="1" noRot="1" noMove="1" noResize="1" noEditPoints="1" noAdjustHandles="1" noChangeArrowheads="1" noChangeShapeType="1"/>
          </p:cNvSpPr>
          <p:nvPr/>
        </p:nvSpPr>
        <p:spPr>
          <a:xfrm>
            <a:off x="130772" y="1410377"/>
            <a:ext cx="2169094" cy="6352498"/>
          </a:xfrm>
          <a:prstGeom prst="rect">
            <a:avLst/>
          </a:prstGeom>
          <a:solidFill>
            <a:schemeClr val="accent4">
              <a:lumMod val="60000"/>
              <a:lumOff val="40000"/>
            </a:schemeClr>
          </a:solidFill>
          <a:ln w="3810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100" b="1" dirty="0">
                <a:effectLst/>
                <a:latin typeface="Gill Sans MT" panose="020B0502020104020203" pitchFamily="34" charset="0"/>
                <a:ea typeface="Calibri" panose="020F0502020204030204" pitchFamily="34" charset="0"/>
                <a:cs typeface="Times New Roman" panose="02020603050405020304" pitchFamily="18" charset="0"/>
              </a:rPr>
              <a:t>Fall, leaves, fall</a:t>
            </a:r>
          </a:p>
          <a:p>
            <a:pPr algn="ctr">
              <a:lnSpc>
                <a:spcPct val="107000"/>
              </a:lnSpc>
              <a:spcAft>
                <a:spcPts val="800"/>
              </a:spcAft>
            </a:pPr>
            <a:r>
              <a:rPr lang="en-GB" sz="1000" dirty="0">
                <a:effectLst/>
                <a:latin typeface="Gill Sans MT" panose="020B0502020104020203" pitchFamily="34" charset="0"/>
                <a:ea typeface="Calibri" panose="020F0502020204030204" pitchFamily="34" charset="0"/>
                <a:cs typeface="Times New Roman" panose="02020603050405020304" pitchFamily="18" charset="0"/>
              </a:rPr>
              <a:t>By Emily Bronte</a:t>
            </a:r>
          </a:p>
          <a:p>
            <a:pPr algn="ctr">
              <a:lnSpc>
                <a:spcPct val="107000"/>
              </a:lnSpc>
            </a:pPr>
            <a:r>
              <a:rPr lang="en-GB" sz="1000" i="1" dirty="0">
                <a:effectLst/>
                <a:latin typeface="Gill Sans MT" panose="020B0502020104020203" pitchFamily="34" charset="0"/>
                <a:ea typeface="Calibri" panose="020F0502020204030204" pitchFamily="34" charset="0"/>
                <a:cs typeface="Times New Roman" panose="02020603050405020304" pitchFamily="18" charset="0"/>
              </a:rPr>
              <a:t>Fall, leaves, fall; die, flowers, away;</a:t>
            </a:r>
          </a:p>
          <a:p>
            <a:pPr algn="ctr">
              <a:lnSpc>
                <a:spcPct val="107000"/>
              </a:lnSpc>
            </a:pPr>
            <a:r>
              <a:rPr lang="en-GB" sz="1000" i="1" dirty="0">
                <a:effectLst/>
                <a:latin typeface="Gill Sans MT" panose="020B0502020104020203" pitchFamily="34" charset="0"/>
                <a:ea typeface="Calibri" panose="020F0502020204030204" pitchFamily="34" charset="0"/>
                <a:cs typeface="Times New Roman" panose="02020603050405020304" pitchFamily="18" charset="0"/>
              </a:rPr>
              <a:t>Lengthen night and shorten day;</a:t>
            </a:r>
          </a:p>
          <a:p>
            <a:pPr algn="ctr">
              <a:lnSpc>
                <a:spcPct val="107000"/>
              </a:lnSpc>
            </a:pPr>
            <a:r>
              <a:rPr lang="en-GB" sz="1000" i="1" dirty="0">
                <a:effectLst/>
                <a:latin typeface="Gill Sans MT" panose="020B0502020104020203" pitchFamily="34" charset="0"/>
                <a:ea typeface="Calibri" panose="020F0502020204030204" pitchFamily="34" charset="0"/>
                <a:cs typeface="Times New Roman" panose="02020603050405020304" pitchFamily="18" charset="0"/>
              </a:rPr>
              <a:t>Every leaf speaks bliss to me</a:t>
            </a:r>
          </a:p>
          <a:p>
            <a:pPr algn="ctr">
              <a:lnSpc>
                <a:spcPct val="107000"/>
              </a:lnSpc>
            </a:pPr>
            <a:r>
              <a:rPr lang="en-GB" sz="1000" i="1" dirty="0">
                <a:effectLst/>
                <a:latin typeface="Gill Sans MT" panose="020B0502020104020203" pitchFamily="34" charset="0"/>
                <a:ea typeface="Calibri" panose="020F0502020204030204" pitchFamily="34" charset="0"/>
                <a:cs typeface="Times New Roman" panose="02020603050405020304" pitchFamily="18" charset="0"/>
              </a:rPr>
              <a:t>Fluttering from the autumn tree.</a:t>
            </a:r>
          </a:p>
          <a:p>
            <a:pPr algn="ctr">
              <a:lnSpc>
                <a:spcPct val="107000"/>
              </a:lnSpc>
            </a:pPr>
            <a:r>
              <a:rPr lang="en-GB" sz="1000" i="1" dirty="0">
                <a:effectLst/>
                <a:latin typeface="Gill Sans MT" panose="020B0502020104020203" pitchFamily="34" charset="0"/>
                <a:ea typeface="Calibri" panose="020F0502020204030204" pitchFamily="34" charset="0"/>
                <a:cs typeface="Times New Roman" panose="02020603050405020304" pitchFamily="18" charset="0"/>
              </a:rPr>
              <a:t>I shall smile when wreaths of snow</a:t>
            </a:r>
          </a:p>
          <a:p>
            <a:pPr algn="ctr">
              <a:lnSpc>
                <a:spcPct val="107000"/>
              </a:lnSpc>
            </a:pPr>
            <a:r>
              <a:rPr lang="en-GB" sz="1000" i="1" dirty="0">
                <a:effectLst/>
                <a:latin typeface="Gill Sans MT" panose="020B0502020104020203" pitchFamily="34" charset="0"/>
                <a:ea typeface="Calibri" panose="020F0502020204030204" pitchFamily="34" charset="0"/>
                <a:cs typeface="Times New Roman" panose="02020603050405020304" pitchFamily="18" charset="0"/>
              </a:rPr>
              <a:t>Blossom where the rose should grow;</a:t>
            </a:r>
          </a:p>
          <a:p>
            <a:pPr algn="ctr">
              <a:lnSpc>
                <a:spcPct val="107000"/>
              </a:lnSpc>
            </a:pPr>
            <a:r>
              <a:rPr lang="en-GB" sz="1000" i="1" dirty="0">
                <a:effectLst/>
                <a:latin typeface="Gill Sans MT" panose="020B0502020104020203" pitchFamily="34" charset="0"/>
                <a:ea typeface="Calibri" panose="020F0502020204030204" pitchFamily="34" charset="0"/>
                <a:cs typeface="Times New Roman" panose="02020603050405020304" pitchFamily="18" charset="0"/>
              </a:rPr>
              <a:t>I shall sing when night’s decay</a:t>
            </a:r>
          </a:p>
          <a:p>
            <a:pPr algn="ctr">
              <a:lnSpc>
                <a:spcPct val="107000"/>
              </a:lnSpc>
            </a:pPr>
            <a:r>
              <a:rPr lang="en-GB" sz="1000" i="1" dirty="0">
                <a:effectLst/>
                <a:latin typeface="Gill Sans MT" panose="020B0502020104020203" pitchFamily="34" charset="0"/>
                <a:ea typeface="Calibri" panose="020F0502020204030204" pitchFamily="34" charset="0"/>
                <a:cs typeface="Times New Roman" panose="02020603050405020304" pitchFamily="18" charset="0"/>
              </a:rPr>
              <a:t>Ushers in a drearier day.</a:t>
            </a:r>
          </a:p>
          <a:p>
            <a:pPr algn="ctr">
              <a:lnSpc>
                <a:spcPct val="107000"/>
              </a:lnSpc>
            </a:pPr>
            <a:endParaRPr lang="en-GB" sz="1000" i="1" dirty="0">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pPr>
            <a:r>
              <a:rPr lang="en-GB" sz="1000" b="1" dirty="0">
                <a:effectLst/>
                <a:latin typeface="Gill Sans MT" panose="020B0502020104020203" pitchFamily="34" charset="0"/>
                <a:ea typeface="Calibri" panose="020F0502020204030204" pitchFamily="34" charset="0"/>
                <a:cs typeface="Times New Roman" panose="02020603050405020304" pitchFamily="18" charset="0"/>
              </a:rPr>
              <a:t>Clocks going back</a:t>
            </a:r>
          </a:p>
          <a:p>
            <a:pPr>
              <a:lnSpc>
                <a:spcPct val="107000"/>
              </a:lnSpc>
            </a:pPr>
            <a:r>
              <a:rPr lang="en-GB" sz="1000" dirty="0">
                <a:effectLst/>
                <a:latin typeface="Gill Sans MT" panose="020B0502020104020203" pitchFamily="34" charset="0"/>
                <a:ea typeface="Calibri" panose="020F0502020204030204" pitchFamily="34" charset="0"/>
                <a:cs typeface="Times New Roman" panose="02020603050405020304" pitchFamily="18" charset="0"/>
              </a:rPr>
              <a:t>Every autumn when the clocks go back and sunset suddenly occurs earlier in the day, there are a host of negative impacts on the way we live our lives.</a:t>
            </a:r>
          </a:p>
          <a:p>
            <a:pPr>
              <a:lnSpc>
                <a:spcPct val="107000"/>
              </a:lnSpc>
            </a:pP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pPr>
            <a:r>
              <a:rPr lang="en-GB" sz="1000" dirty="0">
                <a:effectLst/>
                <a:latin typeface="Gill Sans MT" panose="020B0502020104020203" pitchFamily="34" charset="0"/>
                <a:ea typeface="Calibri" panose="020F0502020204030204" pitchFamily="34" charset="0"/>
                <a:cs typeface="Times New Roman" panose="02020603050405020304" pitchFamily="18" charset="0"/>
              </a:rPr>
              <a:t>The number of road casualties rises, with the effects being worse for the most vulnerable road users like children.</a:t>
            </a:r>
          </a:p>
          <a:p>
            <a:pPr>
              <a:lnSpc>
                <a:spcPct val="107000"/>
              </a:lnSpc>
            </a:pPr>
            <a:endParaRPr lang="en-GB" sz="1000" dirty="0">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pPr>
            <a:r>
              <a:rPr lang="en-GB" sz="1000" dirty="0">
                <a:latin typeface="Gill Sans MT" panose="020B0502020104020203" pitchFamily="34" charset="0"/>
                <a:ea typeface="Calibri" panose="020F0502020204030204" pitchFamily="34" charset="0"/>
                <a:cs typeface="Times New Roman" panose="02020603050405020304" pitchFamily="18" charset="0"/>
              </a:rPr>
              <a:t>It</a:t>
            </a:r>
            <a:r>
              <a:rPr lang="en-GB" sz="1000" dirty="0">
                <a:effectLst/>
                <a:latin typeface="Gill Sans MT" panose="020B0502020104020203" pitchFamily="34" charset="0"/>
                <a:ea typeface="Calibri" panose="020F0502020204030204" pitchFamily="34" charset="0"/>
                <a:cs typeface="Times New Roman" panose="02020603050405020304" pitchFamily="18" charset="0"/>
              </a:rPr>
              <a:t> means that we have less usable daylight in the evenings to do the things we enjoy in the outdoors or in social environments. For our oldest pupils </a:t>
            </a:r>
            <a:r>
              <a:rPr lang="en-GB" sz="1000" dirty="0">
                <a:latin typeface="Gill Sans MT" panose="020B0502020104020203" pitchFamily="34" charset="0"/>
                <a:ea typeface="Calibri" panose="020F0502020204030204" pitchFamily="34" charset="0"/>
                <a:cs typeface="Times New Roman" panose="02020603050405020304" pitchFamily="18" charset="0"/>
              </a:rPr>
              <a:t>who </a:t>
            </a:r>
            <a:r>
              <a:rPr lang="en-GB" sz="1000" dirty="0">
                <a:effectLst/>
                <a:latin typeface="Gill Sans MT" panose="020B0502020104020203" pitchFamily="34" charset="0"/>
                <a:ea typeface="Calibri" panose="020F0502020204030204" pitchFamily="34" charset="0"/>
                <a:cs typeface="Times New Roman" panose="02020603050405020304" pitchFamily="18" charset="0"/>
              </a:rPr>
              <a:t>may be playing out close to home or at the park and we remind parents to be extra vigilant in </a:t>
            </a:r>
            <a:r>
              <a:rPr lang="en-GB" sz="1000" dirty="0">
                <a:latin typeface="Gill Sans MT" panose="020B0502020104020203" pitchFamily="34" charset="0"/>
                <a:ea typeface="Calibri" panose="020F0502020204030204" pitchFamily="34" charset="0"/>
                <a:cs typeface="Times New Roman" panose="02020603050405020304" pitchFamily="18" charset="0"/>
              </a:rPr>
              <a:t>the </a:t>
            </a:r>
            <a:r>
              <a:rPr lang="en-GB" sz="1000" dirty="0">
                <a:effectLst/>
                <a:latin typeface="Gill Sans MT" panose="020B0502020104020203" pitchFamily="34" charset="0"/>
                <a:ea typeface="Calibri" panose="020F0502020204030204" pitchFamily="34" charset="0"/>
                <a:cs typeface="Times New Roman" panose="02020603050405020304" pitchFamily="18" charset="0"/>
              </a:rPr>
              <a:t>supervision of your children. It is not appropriate for primary aged pupils to be playing out in the dark. Use the event of the clocks going back to discuss road safety with your child and reduce your child’s curfew so they arrive home in the light. </a:t>
            </a:r>
          </a:p>
          <a:p>
            <a:pPr algn="ctr">
              <a:lnSpc>
                <a:spcPct val="107000"/>
              </a:lnSpc>
            </a:pP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10" name="Text Box 25">
            <a:extLst>
              <a:ext uri="{FF2B5EF4-FFF2-40B4-BE49-F238E27FC236}">
                <a16:creationId xmlns:a16="http://schemas.microsoft.com/office/drawing/2014/main" id="{9479BC12-CD10-E3A6-90C6-88B4BCD5441C}"/>
              </a:ext>
            </a:extLst>
          </p:cNvPr>
          <p:cNvSpPr txBox="1">
            <a:spLocks noGrp="1" noRot="1" noMove="1" noResize="1" noEditPoints="1" noAdjustHandles="1" noChangeArrowheads="1" noChangeShapeType="1"/>
          </p:cNvSpPr>
          <p:nvPr/>
        </p:nvSpPr>
        <p:spPr>
          <a:xfrm>
            <a:off x="2441758" y="2091922"/>
            <a:ext cx="2580617" cy="6566304"/>
          </a:xfrm>
          <a:prstGeom prst="rect">
            <a:avLst/>
          </a:prstGeom>
          <a:solidFill>
            <a:schemeClr val="accent4">
              <a:lumMod val="40000"/>
              <a:lumOff val="60000"/>
            </a:schemeClr>
          </a:solidFill>
          <a:ln w="38100">
            <a:solidFill>
              <a:schemeClr val="accent4">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000" b="1" dirty="0">
                <a:effectLst/>
                <a:latin typeface="Gill Sans MT" panose="020B0502020104020203" pitchFamily="34" charset="0"/>
                <a:ea typeface="Calibri" panose="020F0502020204030204" pitchFamily="34" charset="0"/>
                <a:cs typeface="Times New Roman" panose="02020603050405020304" pitchFamily="18" charset="0"/>
              </a:rPr>
              <a:t>Community Concerns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GB" sz="800" dirty="0">
                <a:latin typeface="Gill Sans MT" panose="020B0502020104020203" pitchFamily="34" charset="0"/>
                <a:ea typeface="Calibri" panose="020F0502020204030204" pitchFamily="34" charset="0"/>
                <a:cs typeface="Times New Roman" panose="02020603050405020304" pitchFamily="18" charset="0"/>
              </a:rPr>
              <a:t>Before half term </a:t>
            </a:r>
            <a:r>
              <a:rPr lang="en-GB" sz="800" dirty="0">
                <a:effectLst/>
                <a:latin typeface="Gill Sans MT" panose="020B0502020104020203" pitchFamily="34" charset="0"/>
                <a:ea typeface="Calibri" panose="020F0502020204030204" pitchFamily="34" charset="0"/>
                <a:cs typeface="Times New Roman" panose="02020603050405020304" pitchFamily="18" charset="0"/>
              </a:rPr>
              <a:t>the local PCSO visited school and delivered an anti-social behaviour workshop to our oldest pupils. Within this workshop he introduced them to the fact that at 10 years old they are responsible for their words and actions. </a:t>
            </a:r>
          </a:p>
          <a:p>
            <a:pPr lvl="0">
              <a:lnSpc>
                <a:spcPct val="107000"/>
              </a:lnSpc>
            </a:pPr>
            <a:endParaRPr lang="en-GB" sz="800" dirty="0">
              <a:latin typeface="Gill Sans MT" panose="020B0502020104020203" pitchFamily="34" charset="0"/>
              <a:ea typeface="Calibri" panose="020F0502020204030204" pitchFamily="34" charset="0"/>
              <a:cs typeface="Times New Roman" panose="02020603050405020304" pitchFamily="18" charset="0"/>
            </a:endParaRPr>
          </a:p>
          <a:p>
            <a:pPr lvl="0">
              <a:lnSpc>
                <a:spcPct val="107000"/>
              </a:lnSpc>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He shared with staff, a warning about a social media trend that is causing distress to local residents. There have been reports of cherry-knocking teenagers kicking doors, ringing door bells and running off.</a:t>
            </a:r>
          </a:p>
          <a:p>
            <a:pPr lvl="0">
              <a:lnSpc>
                <a:spcPct val="107000"/>
              </a:lnSpc>
            </a:pPr>
            <a:endParaRPr lang="en-GB" sz="800" dirty="0">
              <a:latin typeface="Gill Sans MT" panose="020B0502020104020203" pitchFamily="34" charset="0"/>
              <a:ea typeface="Calibri" panose="020F0502020204030204" pitchFamily="34" charset="0"/>
              <a:cs typeface="Times New Roman" panose="02020603050405020304" pitchFamily="18" charset="0"/>
            </a:endParaRPr>
          </a:p>
          <a:p>
            <a:pPr lvl="0">
              <a:lnSpc>
                <a:spcPct val="107000"/>
              </a:lnSpc>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The act of knocking on a door and running is known by different things in different regions of the country. You may know it as ‘knock and run’ ‘knock, knock ginger’, ‘</a:t>
            </a:r>
            <a:r>
              <a:rPr lang="en-GB" sz="800" dirty="0" err="1">
                <a:effectLst/>
                <a:latin typeface="Gill Sans MT" panose="020B0502020104020203" pitchFamily="34" charset="0"/>
                <a:ea typeface="Calibri" panose="020F0502020204030204" pitchFamily="34" charset="0"/>
                <a:cs typeface="Times New Roman" panose="02020603050405020304" pitchFamily="18" charset="0"/>
              </a:rPr>
              <a:t>chickenelly</a:t>
            </a:r>
            <a:r>
              <a:rPr lang="en-GB" sz="800" dirty="0">
                <a:effectLst/>
                <a:latin typeface="Gill Sans MT" panose="020B0502020104020203" pitchFamily="34" charset="0"/>
                <a:ea typeface="Calibri" panose="020F0502020204030204" pitchFamily="34" charset="0"/>
                <a:cs typeface="Times New Roman" panose="02020603050405020304" pitchFamily="18" charset="0"/>
              </a:rPr>
              <a:t>’, ‘ding-dong ditch’, ‘</a:t>
            </a:r>
            <a:r>
              <a:rPr lang="en-GB" sz="800" dirty="0" err="1">
                <a:effectLst/>
                <a:latin typeface="Gill Sans MT" panose="020B0502020104020203" pitchFamily="34" charset="0"/>
                <a:ea typeface="Calibri" panose="020F0502020204030204" pitchFamily="34" charset="0"/>
                <a:cs typeface="Times New Roman" panose="02020603050405020304" pitchFamily="18" charset="0"/>
              </a:rPr>
              <a:t>nicky</a:t>
            </a:r>
            <a:r>
              <a:rPr lang="en-GB" sz="800" dirty="0">
                <a:effectLst/>
                <a:latin typeface="Gill Sans MT" panose="020B0502020104020203" pitchFamily="34" charset="0"/>
                <a:ea typeface="Calibri" panose="020F0502020204030204" pitchFamily="34" charset="0"/>
                <a:cs typeface="Times New Roman" panose="02020603050405020304" pitchFamily="18" charset="0"/>
              </a:rPr>
              <a:t>-</a:t>
            </a:r>
            <a:r>
              <a:rPr lang="en-GB" sz="800" dirty="0" err="1">
                <a:effectLst/>
                <a:latin typeface="Gill Sans MT" panose="020B0502020104020203" pitchFamily="34" charset="0"/>
                <a:ea typeface="Calibri" panose="020F0502020204030204" pitchFamily="34" charset="0"/>
                <a:cs typeface="Times New Roman" panose="02020603050405020304" pitchFamily="18" charset="0"/>
              </a:rPr>
              <a:t>nicky</a:t>
            </a:r>
            <a:r>
              <a:rPr lang="en-GB" sz="800" dirty="0">
                <a:effectLst/>
                <a:latin typeface="Gill Sans MT" panose="020B0502020104020203" pitchFamily="34" charset="0"/>
                <a:ea typeface="Calibri" panose="020F0502020204030204" pitchFamily="34" charset="0"/>
                <a:cs typeface="Times New Roman" panose="02020603050405020304" pitchFamily="18" charset="0"/>
              </a:rPr>
              <a:t>-nine-doors’ Whatever you know it by, it was made illegal in the United Kingdom in 1839 and was introduced by the Metropolitan Police Act and is still in place today, meaning that all its laws can still be enforced.</a:t>
            </a:r>
          </a:p>
          <a:p>
            <a:pPr lvl="0">
              <a:lnSpc>
                <a:spcPct val="107000"/>
              </a:lnSpc>
            </a:pPr>
            <a:endParaRPr lang="en-GB" sz="800" dirty="0">
              <a:effectLst/>
              <a:latin typeface="Gill Sans MT" panose="020B0502020104020203" pitchFamily="34" charset="0"/>
              <a:ea typeface="Calibri" panose="020F0502020204030204" pitchFamily="34" charset="0"/>
              <a:cs typeface="Times New Roman" panose="02020603050405020304" pitchFamily="18" charset="0"/>
            </a:endParaRPr>
          </a:p>
          <a:p>
            <a:pPr lvl="0">
              <a:lnSpc>
                <a:spcPct val="107000"/>
              </a:lnSpc>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Local police are urging parents to talk to their children about the trend, which is popular on TikTok and sees people filming themselves as they knock on doors, kick doors, or throw eggs, and then run away. "Whilst it may appear humorous, it has caused a great deal of distress to some of the local residents.” This prank has particularly upset some of the vulnerable members of our community</a:t>
            </a:r>
            <a:r>
              <a:rPr lang="en-GB" sz="900" dirty="0">
                <a:effectLst/>
                <a:latin typeface="Gill Sans MT" panose="020B0502020104020203" pitchFamily="34" charset="0"/>
                <a:ea typeface="Calibri" panose="020F0502020204030204" pitchFamily="34" charset="0"/>
                <a:cs typeface="Times New Roman" panose="02020603050405020304" pitchFamily="18" charset="0"/>
              </a:rPr>
              <a:t>.</a:t>
            </a:r>
          </a:p>
          <a:p>
            <a:pPr lvl="0">
              <a:lnSpc>
                <a:spcPct val="107000"/>
              </a:lnSpc>
            </a:pPr>
            <a:endParaRPr lang="en-GB" sz="800" dirty="0">
              <a:effectLst/>
              <a:latin typeface="Gill Sans MT" panose="020B0502020104020203" pitchFamily="34" charset="0"/>
              <a:ea typeface="Calibri" panose="020F0502020204030204" pitchFamily="34" charset="0"/>
              <a:cs typeface="Times New Roman" panose="02020603050405020304" pitchFamily="18" charset="0"/>
            </a:endParaRPr>
          </a:p>
          <a:p>
            <a:pPr lvl="0">
              <a:lnSpc>
                <a:spcPct val="107000"/>
              </a:lnSpc>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This </a:t>
            </a:r>
            <a:r>
              <a:rPr lang="en-GB" sz="800" dirty="0">
                <a:latin typeface="Gill Sans MT" panose="020B0502020104020203" pitchFamily="34" charset="0"/>
                <a:ea typeface="Calibri" panose="020F0502020204030204" pitchFamily="34" charset="0"/>
                <a:cs typeface="Times New Roman" panose="02020603050405020304" pitchFamily="18" charset="0"/>
              </a:rPr>
              <a:t>activity</a:t>
            </a:r>
            <a:r>
              <a:rPr lang="en-GB" sz="800" dirty="0">
                <a:effectLst/>
                <a:latin typeface="Gill Sans MT" panose="020B0502020104020203" pitchFamily="34" charset="0"/>
                <a:ea typeface="Calibri" panose="020F0502020204030204" pitchFamily="34" charset="0"/>
                <a:cs typeface="Times New Roman" panose="02020603050405020304" pitchFamily="18" charset="0"/>
              </a:rPr>
              <a:t> can lead to serious repercussions for both the people knocking and the residents affected. We appeal to parents/carers of children/teenagers to speak to any children you know about this trend as it may </a:t>
            </a:r>
            <a:r>
              <a:rPr lang="en-GB" sz="800">
                <a:effectLst/>
                <a:latin typeface="Gill Sans MT" panose="020B0502020104020203" pitchFamily="34" charset="0"/>
                <a:ea typeface="Calibri" panose="020F0502020204030204" pitchFamily="34" charset="0"/>
                <a:cs typeface="Times New Roman" panose="02020603050405020304" pitchFamily="18" charset="0"/>
              </a:rPr>
              <a:t>stop them </a:t>
            </a:r>
            <a:r>
              <a:rPr lang="en-GB" sz="800" dirty="0">
                <a:effectLst/>
                <a:latin typeface="Gill Sans MT" panose="020B0502020104020203" pitchFamily="34" charset="0"/>
                <a:ea typeface="Calibri" panose="020F0502020204030204" pitchFamily="34" charset="0"/>
                <a:cs typeface="Times New Roman" panose="02020603050405020304" pitchFamily="18" charset="0"/>
              </a:rPr>
              <a:t>taking part and causing damage to residents property in the community.</a:t>
            </a:r>
          </a:p>
          <a:p>
            <a:pPr lvl="0">
              <a:lnSpc>
                <a:spcPct val="107000"/>
              </a:lnSpc>
            </a:pPr>
            <a:endParaRPr lang="en-GB" sz="900" dirty="0">
              <a:latin typeface="Gill Sans MT" panose="020B0502020104020203" pitchFamily="34" charset="0"/>
              <a:ea typeface="Calibri" panose="020F0502020204030204" pitchFamily="34" charset="0"/>
              <a:cs typeface="Times New Roman" panose="02020603050405020304" pitchFamily="18" charset="0"/>
            </a:endParaRPr>
          </a:p>
          <a:p>
            <a:pPr lvl="0">
              <a:lnSpc>
                <a:spcPct val="107000"/>
              </a:lnSpc>
            </a:pPr>
            <a:r>
              <a:rPr lang="en-GB" sz="800" b="1" dirty="0">
                <a:effectLst/>
                <a:latin typeface="Gill Sans MT" panose="020B0502020104020203" pitchFamily="34" charset="0"/>
                <a:ea typeface="Calibri" panose="020F0502020204030204" pitchFamily="34" charset="0"/>
                <a:cs typeface="Times New Roman" panose="02020603050405020304" pitchFamily="18" charset="0"/>
              </a:rPr>
              <a:t>If you are a victim of this anti social behaviour police advise you not to take this matter into your own hands but to report it by calling 101.</a:t>
            </a:r>
          </a:p>
          <a:p>
            <a:pPr lvl="0">
              <a:lnSpc>
                <a:spcPct val="107000"/>
              </a:lnSpc>
            </a:pPr>
            <a:endParaRPr lang="en-GB" sz="800" b="1" dirty="0">
              <a:effectLst/>
              <a:latin typeface="Gill Sans MT" panose="020B0502020104020203" pitchFamily="34" charset="0"/>
              <a:ea typeface="Calibri" panose="020F0502020204030204" pitchFamily="34" charset="0"/>
              <a:cs typeface="Times New Roman" panose="02020603050405020304" pitchFamily="18" charset="0"/>
            </a:endParaRPr>
          </a:p>
          <a:p>
            <a:pPr lvl="0">
              <a:lnSpc>
                <a:spcPct val="107000"/>
              </a:lnSpc>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To keep yourself and your home safe, here’s what we suggest you do when a stranger comes knocking:</a:t>
            </a:r>
          </a:p>
          <a:p>
            <a:pPr lvl="0">
              <a:lnSpc>
                <a:spcPct val="107000"/>
              </a:lnSpc>
            </a:pPr>
            <a:endParaRPr lang="en-GB" sz="800" dirty="0">
              <a:effectLst/>
              <a:latin typeface="Gill Sans MT" panose="020B0502020104020203" pitchFamily="34" charset="0"/>
              <a:ea typeface="Calibri" panose="020F0502020204030204" pitchFamily="34" charset="0"/>
              <a:cs typeface="Times New Roman" panose="02020603050405020304" pitchFamily="18" charset="0"/>
            </a:endParaRPr>
          </a:p>
          <a:p>
            <a:pPr lvl="0">
              <a:lnSpc>
                <a:spcPct val="107000"/>
              </a:lnSpc>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Perform a lock check</a:t>
            </a:r>
          </a:p>
          <a:p>
            <a:pPr lvl="0">
              <a:lnSpc>
                <a:spcPct val="107000"/>
              </a:lnSpc>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See who it is (through peephole or camera)</a:t>
            </a:r>
          </a:p>
          <a:p>
            <a:pPr lvl="0">
              <a:lnSpc>
                <a:spcPct val="107000"/>
              </a:lnSpc>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Speak with the person through the door</a:t>
            </a:r>
          </a:p>
          <a:p>
            <a:pPr lvl="0">
              <a:lnSpc>
                <a:spcPct val="107000"/>
              </a:lnSpc>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Call the police (if needed)</a:t>
            </a:r>
          </a:p>
        </p:txBody>
      </p:sp>
      <p:sp>
        <p:nvSpPr>
          <p:cNvPr id="13" name="Text Box 28">
            <a:extLst>
              <a:ext uri="{FF2B5EF4-FFF2-40B4-BE49-F238E27FC236}">
                <a16:creationId xmlns:a16="http://schemas.microsoft.com/office/drawing/2014/main" id="{6F421598-E44F-0154-666A-0AEB05AE6135}"/>
              </a:ext>
            </a:extLst>
          </p:cNvPr>
          <p:cNvSpPr txBox="1">
            <a:spLocks noGrp="1" noRot="1" noMove="1" noResize="1" noEditPoints="1" noAdjustHandles="1" noChangeArrowheads="1" noChangeShapeType="1"/>
          </p:cNvSpPr>
          <p:nvPr/>
        </p:nvSpPr>
        <p:spPr>
          <a:xfrm>
            <a:off x="130772" y="7879757"/>
            <a:ext cx="2169093" cy="1773831"/>
          </a:xfrm>
          <a:prstGeom prst="rect">
            <a:avLst/>
          </a:prstGeom>
          <a:solidFill>
            <a:srgbClr val="92D050"/>
          </a:solidFill>
          <a:ln w="38100">
            <a:solidFill>
              <a:schemeClr val="accent6">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050" b="1" i="1" dirty="0">
                <a:effectLst/>
                <a:latin typeface="Gill Sans MT" panose="020B0502020104020203" pitchFamily="34" charset="0"/>
                <a:ea typeface="Calibri" panose="020F0502020204030204" pitchFamily="34" charset="0"/>
                <a:cs typeface="Times New Roman" panose="02020603050405020304" pitchFamily="18" charset="0"/>
              </a:rPr>
              <a:t>Safeguarding children is everyone’s responsibility</a:t>
            </a:r>
            <a:endParaRPr lang="en-GB" sz="1100" b="1"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latin typeface="Gill Sans MT" panose="020B0502020104020203" pitchFamily="34" charset="0"/>
                <a:ea typeface="Calibri" panose="020F0502020204030204" pitchFamily="34" charset="0"/>
                <a:cs typeface="Times New Roman" panose="02020603050405020304" pitchFamily="18" charset="0"/>
              </a:rPr>
              <a:t>Keep the lines of communication open with your child. Conversations with your child that are appropriate to their age are key to safeguarding them. Be aware that t</a:t>
            </a:r>
            <a:r>
              <a:rPr lang="en-GB" sz="800" dirty="0">
                <a:effectLst/>
                <a:latin typeface="Gill Sans MT" panose="020B0502020104020203" pitchFamily="34" charset="0"/>
                <a:ea typeface="Calibri" panose="020F0502020204030204" pitchFamily="34" charset="0"/>
                <a:cs typeface="Times New Roman" panose="02020603050405020304" pitchFamily="18" charset="0"/>
              </a:rPr>
              <a:t>he age of criminal responsibility in England and Wales is 10 years old. If you are concerned that your child may be involved in anti-social behaviour please get in touch with us at school so we can support you and your child. </a:t>
            </a:r>
          </a:p>
        </p:txBody>
      </p:sp>
      <p:pic>
        <p:nvPicPr>
          <p:cNvPr id="3074" name="Picture 2" descr="Clocks go back this weekend – this is when and why">
            <a:extLst>
              <a:ext uri="{FF2B5EF4-FFF2-40B4-BE49-F238E27FC236}">
                <a16:creationId xmlns:a16="http://schemas.microsoft.com/office/drawing/2014/main" id="{9EDEF911-8F78-A639-CC33-EB6BD9B8E6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6459" y="646747"/>
            <a:ext cx="1765082" cy="129349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hild curfew which sees under 16s sent home by 10pm looks set to take  effect after successful trial | Daily Mail Online">
            <a:extLst>
              <a:ext uri="{FF2B5EF4-FFF2-40B4-BE49-F238E27FC236}">
                <a16:creationId xmlns:a16="http://schemas.microsoft.com/office/drawing/2014/main" id="{5758FDCA-6FF0-B9DB-7D97-B1081C3E53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9325" y="8787765"/>
            <a:ext cx="1543050" cy="9429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areers news :: Derbyshire Constabulary Jobs">
            <a:extLst>
              <a:ext uri="{FF2B5EF4-FFF2-40B4-BE49-F238E27FC236}">
                <a16:creationId xmlns:a16="http://schemas.microsoft.com/office/drawing/2014/main" id="{E3F4B189-145A-CA3D-6AA4-069DFBC2DC69}"/>
              </a:ext>
            </a:extLst>
          </p:cNvPr>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l="15507" t="6638" r="2579" b="-2908"/>
          <a:stretch/>
        </p:blipFill>
        <p:spPr bwMode="auto">
          <a:xfrm>
            <a:off x="2430873" y="8854439"/>
            <a:ext cx="917444"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804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12704</TotalTime>
  <Words>4982</Words>
  <Application>Microsoft Office PowerPoint</Application>
  <PresentationFormat>A4 Paper (210x297 mm)</PresentationFormat>
  <Paragraphs>372</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Calibri</vt:lpstr>
      <vt:lpstr>Calibri Light</vt:lpstr>
      <vt:lpstr>Gill Sans MT</vt:lpstr>
      <vt:lpstr>Lato</vt:lpstr>
      <vt:lpstr>Symbol</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H Britten</dc:creator>
  <cp:lastModifiedBy>Mrs E Mercer</cp:lastModifiedBy>
  <cp:revision>2</cp:revision>
  <cp:lastPrinted>2022-08-30T08:00:17Z</cp:lastPrinted>
  <dcterms:created xsi:type="dcterms:W3CDTF">2022-07-06T08:05:10Z</dcterms:created>
  <dcterms:modified xsi:type="dcterms:W3CDTF">2023-03-01T16:04:00Z</dcterms:modified>
</cp:coreProperties>
</file>